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5"/>
  </p:notesMasterIdLst>
  <p:handoutMasterIdLst>
    <p:handoutMasterId r:id="rId6"/>
  </p:handoutMasterIdLst>
  <p:sldIdLst>
    <p:sldId id="612" r:id="rId4"/>
  </p:sldIdLst>
  <p:sldSz cx="9144000" cy="6858000" type="screen4x3"/>
  <p:notesSz cx="6797675" cy="98726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94660"/>
  </p:normalViewPr>
  <p:slideViewPr>
    <p:cSldViewPr>
      <p:cViewPr varScale="1">
        <p:scale>
          <a:sx n="82" d="100"/>
          <a:sy n="82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nhed Mikael" userId="7dea9490-8c1f-4680-b848-89c61a5be990" providerId="ADAL" clId="{F1972AA8-3315-4476-BDC2-49E6F01AD9C1}"/>
    <pc:docChg chg="custSel delSld modSld">
      <pc:chgData name="Granhed Mikael" userId="7dea9490-8c1f-4680-b848-89c61a5be990" providerId="ADAL" clId="{F1972AA8-3315-4476-BDC2-49E6F01AD9C1}" dt="2019-05-16T10:42:09.048" v="316" actId="20577"/>
      <pc:docMkLst>
        <pc:docMk/>
      </pc:docMkLst>
      <pc:sldChg chg="modSp">
        <pc:chgData name="Granhed Mikael" userId="7dea9490-8c1f-4680-b848-89c61a5be990" providerId="ADAL" clId="{F1972AA8-3315-4476-BDC2-49E6F01AD9C1}" dt="2019-05-16T10:42:09.048" v="316" actId="20577"/>
        <pc:sldMkLst>
          <pc:docMk/>
          <pc:sldMk cId="1838011486" sldId="612"/>
        </pc:sldMkLst>
        <pc:graphicFrameChg chg="modGraphic">
          <ac:chgData name="Granhed Mikael" userId="7dea9490-8c1f-4680-b848-89c61a5be990" providerId="ADAL" clId="{F1972AA8-3315-4476-BDC2-49E6F01AD9C1}" dt="2019-05-16T10:42:09.048" v="316" actId="20577"/>
          <ac:graphicFrameMkLst>
            <pc:docMk/>
            <pc:sldMk cId="1838011486" sldId="612"/>
            <ac:graphicFrameMk id="5" creationId="{00000000-0000-0000-0000-000000000000}"/>
          </ac:graphicFrameMkLst>
        </pc:graphicFrameChg>
      </pc:sldChg>
    </pc:docChg>
  </pc:docChgLst>
  <pc:docChgLst>
    <pc:chgData name="Granhed Mikael" userId="7dea9490-8c1f-4680-b848-89c61a5be990" providerId="ADAL" clId="{5E16B556-A78D-4EAA-98BB-811E7B5DE9EE}"/>
    <pc:docChg chg="custSel modSld">
      <pc:chgData name="Granhed Mikael" userId="7dea9490-8c1f-4680-b848-89c61a5be990" providerId="ADAL" clId="{5E16B556-A78D-4EAA-98BB-811E7B5DE9EE}" dt="2019-05-23T11:33:59.449" v="223" actId="1076"/>
      <pc:docMkLst>
        <pc:docMk/>
      </pc:docMkLst>
      <pc:sldChg chg="modSp">
        <pc:chgData name="Granhed Mikael" userId="7dea9490-8c1f-4680-b848-89c61a5be990" providerId="ADAL" clId="{5E16B556-A78D-4EAA-98BB-811E7B5DE9EE}" dt="2019-05-23T11:33:59.449" v="223" actId="1076"/>
        <pc:sldMkLst>
          <pc:docMk/>
          <pc:sldMk cId="1838011486" sldId="612"/>
        </pc:sldMkLst>
        <pc:graphicFrameChg chg="mod modGraphic">
          <ac:chgData name="Granhed Mikael" userId="7dea9490-8c1f-4680-b848-89c61a5be990" providerId="ADAL" clId="{5E16B556-A78D-4EAA-98BB-811E7B5DE9EE}" dt="2019-05-23T11:33:59.449" v="223" actId="1076"/>
          <ac:graphicFrameMkLst>
            <pc:docMk/>
            <pc:sldMk cId="1838011486" sldId="612"/>
            <ac:graphicFrameMk id="5" creationId="{00000000-0000-0000-0000-000000000000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FA6D2-BF90-4DC7-8069-8E2BAD970840}" type="datetimeFigureOut">
              <a:rPr lang="sv-SE" smtClean="0"/>
              <a:t>2019-05-23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A5756-E640-4842-9ECB-B0EFD6A5F45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05660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ECC90-70E3-40ED-B463-D4CBD033D83A}" type="datetimeFigureOut">
              <a:rPr lang="sv-SE" smtClean="0"/>
              <a:t>2019-05-23</a:t>
            </a:fld>
            <a:endParaRPr lang="sv-SE" dirty="0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9213D-5F54-4385-BFF9-27502FBD8BC6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23622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6120680" cy="864096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03304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42357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51712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9113" y="1782763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782763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817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2018-11-27</a:t>
            </a:r>
            <a:endParaRPr lang="en-GB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987675" y="6481763"/>
            <a:ext cx="3168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xfrm>
            <a:off x="2987675" y="6481763"/>
            <a:ext cx="3168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Odette Presentation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3A577-331B-49AB-975E-6B22C0B446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712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01778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71418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4828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3379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13744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65608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9967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00578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865598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55302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01595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90508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04603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953713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54002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147643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001933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3491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39372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963095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46047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24727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281803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093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1264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8823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477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8335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80193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929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4807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5227854"/>
              </p:ext>
            </p:extLst>
          </p:nvPr>
        </p:nvGraphicFramePr>
        <p:xfrm>
          <a:off x="7451725" y="115888"/>
          <a:ext cx="16002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Bitmappsbild" r:id="rId15" imgW="2695951" imgH="1267002" progId="PBrush">
                  <p:embed/>
                </p:oleObj>
              </mc:Choice>
              <mc:Fallback>
                <p:oleObj name="Bitmappsbild" r:id="rId15" imgW="2695951" imgH="1267002" progId="PBrush">
                  <p:embed/>
                  <p:pic>
                    <p:nvPicPr>
                      <p:cNvPr id="7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115888"/>
                        <a:ext cx="160020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672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6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759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rubri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4807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14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5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16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7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5596A-6F3F-48FD-B834-984125061EBC}" type="slidenum">
              <a:rPr lang="sv-SE" smtClean="0"/>
              <a:t>‹#›</a:t>
            </a:fld>
            <a:endParaRPr lang="sv-SE" dirty="0"/>
          </a:p>
        </p:txBody>
      </p:sp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807927"/>
              </p:ext>
            </p:extLst>
          </p:nvPr>
        </p:nvGraphicFramePr>
        <p:xfrm>
          <a:off x="7451725" y="115888"/>
          <a:ext cx="16002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Bitmappsbild" r:id="rId14" imgW="2695951" imgH="1267002" progId="PBrush">
                  <p:embed/>
                </p:oleObj>
              </mc:Choice>
              <mc:Fallback>
                <p:oleObj name="Bitmappsbild" r:id="rId14" imgW="2695951" imgH="1267002" progId="PBrush">
                  <p:embed/>
                  <p:pic>
                    <p:nvPicPr>
                      <p:cNvPr id="18" name="Objek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115888"/>
                        <a:ext cx="160020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526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err="1">
                <a:latin typeface="Arial" panose="020B0604020202020204" pitchFamily="34" charset="0"/>
                <a:cs typeface="Arial" panose="020B0604020202020204" pitchFamily="34" charset="0"/>
              </a:rPr>
              <a:t>Vendor</a:t>
            </a:r>
            <a:r>
              <a:rPr lang="sv-SE" sz="3200" dirty="0">
                <a:latin typeface="Arial" panose="020B0604020202020204" pitchFamily="34" charset="0"/>
                <a:cs typeface="Arial" panose="020B0604020202020204" pitchFamily="34" charset="0"/>
              </a:rPr>
              <a:t> support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250562"/>
              </p:ext>
            </p:extLst>
          </p:nvPr>
        </p:nvGraphicFramePr>
        <p:xfrm>
          <a:off x="628650" y="1671179"/>
          <a:ext cx="7886700" cy="467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7799">
                  <a:extLst>
                    <a:ext uri="{9D8B030D-6E8A-4147-A177-3AD203B41FA5}">
                      <a16:colId xmlns:a16="http://schemas.microsoft.com/office/drawing/2014/main" val="925371025"/>
                    </a:ext>
                  </a:extLst>
                </a:gridCol>
                <a:gridCol w="5728901">
                  <a:extLst>
                    <a:ext uri="{9D8B030D-6E8A-4147-A177-3AD203B41FA5}">
                      <a16:colId xmlns:a16="http://schemas.microsoft.com/office/drawing/2014/main" val="2939246750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v-SE" sz="12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Beskrivning</a:t>
                      </a:r>
                      <a:endParaRPr lang="sv-SE" sz="1200" i="1" noProof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290907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VEM – Namn, Ansvarig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i="1" kern="1200" baseline="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Mikael Granhed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49281227"/>
                  </a:ext>
                </a:extLst>
              </a:tr>
              <a:tr h="646271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VAD - Kort beskrivning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Utbyta erfarenheter och hjälpa varandra för att utnyttja det vi har rätt till enligt leverantörens standard supportavtal*. 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Enhancement</a:t>
                      </a: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v-SE" sz="12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requests</a:t>
                      </a: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vad gäller?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User</a:t>
                      </a: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v-SE" sz="12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communites</a:t>
                      </a: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vad innebär det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Effektivt sätt att hantera och följa upp defekter/felrapporter/buggar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Utreda risker med att inte ligga på supportad version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sv-SE" sz="12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*Eventuella företagsspecifika supportavtal är ej med i scoopet och får ej tas upp i detta forum.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4265507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VARFÖR - Nytta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Kostnadsoptimering, maximera värdet av leverantörens standardsupport.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665464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HUR - Uppskattad tidsåtgång och metod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Starta med eget arbete för att utröna var man står</a:t>
                      </a:r>
                      <a:b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Vidare arbete via </a:t>
                      </a:r>
                      <a:r>
                        <a:rPr lang="sv-SE" sz="12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Skype</a:t>
                      </a:r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Fysiska</a:t>
                      </a: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workshops</a:t>
                      </a:r>
                      <a:b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Avstämning i hela teamet Augusti/september, Anders bjuder in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3073997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NÄR - Start</a:t>
                      </a:r>
                      <a:r>
                        <a:rPr lang="sv-SE" sz="12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och sluttidpunkt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Q2-Q4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63031845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Acceptanskriterium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Rapport innehållande 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Redogörande över standardsupportens innehåll.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 </a:t>
                      </a:r>
                      <a:r>
                        <a:rPr lang="sv-SE" sz="1200" i="1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practise</a:t>
                      </a: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gällande uppföljning av felrapporter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Risker med att ligga på </a:t>
                      </a:r>
                      <a:r>
                        <a:rPr lang="sv-SE" sz="1200" i="1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osupportade</a:t>
                      </a: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versioner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6282075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Övrigt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sv-SE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61497917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8011486"/>
      </p:ext>
    </p:extLst>
  </p:cSld>
  <p:clrMapOvr>
    <a:masterClrMapping/>
  </p:clrMapOvr>
</p:sld>
</file>

<file path=ppt/theme/theme1.xml><?xml version="1.0" encoding="utf-8"?>
<a:theme xmlns:a="http://schemas.openxmlformats.org/drawingml/2006/main" name="Pres DHL 2013-09-2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 DHL 2013-09-24</Template>
  <TotalTime>15595</TotalTime>
  <Words>139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Pres DHL 2013-09-24</vt:lpstr>
      <vt:lpstr>Anpassad formgivning</vt:lpstr>
      <vt:lpstr>1_Anpassad formgivning</vt:lpstr>
      <vt:lpstr>Bitmappsbild</vt:lpstr>
      <vt:lpstr>Vendor support</vt:lpstr>
    </vt:vector>
  </TitlesOfParts>
  <Company>Svenskt Naringsliv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Lindgren, Sten</dc:creator>
  <cp:lastModifiedBy>Granhed Mikael</cp:lastModifiedBy>
  <cp:revision>387</cp:revision>
  <cp:lastPrinted>2015-04-17T06:53:53Z</cp:lastPrinted>
  <dcterms:created xsi:type="dcterms:W3CDTF">2013-09-24T07:07:42Z</dcterms:created>
  <dcterms:modified xsi:type="dcterms:W3CDTF">2019-05-23T11:34:13Z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SetBy">
    <vt:lpwstr>rolf.thomer@scania.com</vt:lpwstr>
  </property>
  <property fmtid="{D5CDD505-2E9C-101B-9397-08002B2CF9AE}" pid="6" name="MSIP_Label_a7f2ec83-e677-438d-afb7-4c7c0dbc872b_SetDate">
    <vt:lpwstr>2018-02-13T10:17:51.3973863+01:00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