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Lst>
  <p:notesMasterIdLst>
    <p:notesMasterId r:id="rId11"/>
  </p:notesMasterIdLst>
  <p:handoutMasterIdLst>
    <p:handoutMasterId r:id="rId12"/>
  </p:handoutMasterIdLst>
  <p:sldIdLst>
    <p:sldId id="601" r:id="rId4"/>
    <p:sldId id="603" r:id="rId5"/>
    <p:sldId id="604" r:id="rId6"/>
    <p:sldId id="605" r:id="rId7"/>
    <p:sldId id="606" r:id="rId8"/>
    <p:sldId id="607" r:id="rId9"/>
    <p:sldId id="608" r:id="rId10"/>
  </p:sldIdLst>
  <p:sldSz cx="9144000" cy="6858000" type="screen4x3"/>
  <p:notesSz cx="6797675" cy="9872663"/>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147" autoAdjust="0"/>
    <p:restoredTop sz="94660"/>
  </p:normalViewPr>
  <p:slideViewPr>
    <p:cSldViewPr>
      <p:cViewPr varScale="1">
        <p:scale>
          <a:sx n="72" d="100"/>
          <a:sy n="72" d="100"/>
        </p:scale>
        <p:origin x="1344" y="72"/>
      </p:cViewPr>
      <p:guideLst>
        <p:guide orient="horz" pos="2160"/>
        <p:guide pos="2880"/>
      </p:guideLst>
    </p:cSldViewPr>
  </p:slideViewPr>
  <p:notesTextViewPr>
    <p:cViewPr>
      <p:scale>
        <a:sx n="1" d="1"/>
        <a:sy n="1" d="1"/>
      </p:scale>
      <p:origin x="0" y="0"/>
    </p:cViewPr>
  </p:notesTextViewPr>
  <p:sorterViewPr>
    <p:cViewPr varScale="1">
      <p:scale>
        <a:sx n="100" d="100"/>
        <a:sy n="100" d="100"/>
      </p:scale>
      <p:origin x="0" y="-82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presProps" Target="pres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theme" Target="theme/theme1.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161DB26-DAC5-4471-ADBB-097B204B8061}"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8EF3AA0B-CAC8-48D0-B801-2C3352DD2B21}">
      <dgm:prSet phldrT="[Text]" custT="1"/>
      <dgm:spPr/>
      <dgm:t>
        <a:bodyPr/>
        <a:lstStyle/>
        <a:p>
          <a:r>
            <a:rPr lang="sv-SE" sz="2400" dirty="0">
              <a:latin typeface="Arial" panose="020B0604020202020204" pitchFamily="34" charset="0"/>
              <a:cs typeface="Arial" panose="020B0604020202020204" pitchFamily="34" charset="0"/>
            </a:rPr>
            <a:t>ODETTE PLM Forum</a:t>
          </a:r>
          <a:endParaRPr lang="en-US" sz="2400" dirty="0">
            <a:latin typeface="Arial" panose="020B0604020202020204" pitchFamily="34" charset="0"/>
            <a:cs typeface="Arial" panose="020B0604020202020204" pitchFamily="34" charset="0"/>
          </a:endParaRPr>
        </a:p>
      </dgm:t>
    </dgm:pt>
    <dgm:pt modelId="{FF701970-C57E-484D-A79D-E4C6D57FD50C}" type="parTrans" cxnId="{140772DF-51D1-43BD-B5F6-809AD9AFEF1F}">
      <dgm:prSet/>
      <dgm:spPr/>
      <dgm:t>
        <a:bodyPr/>
        <a:lstStyle/>
        <a:p>
          <a:endParaRPr lang="en-US"/>
        </a:p>
      </dgm:t>
    </dgm:pt>
    <dgm:pt modelId="{18F14526-A677-419F-B7F0-071261A4001A}" type="sibTrans" cxnId="{140772DF-51D1-43BD-B5F6-809AD9AFEF1F}">
      <dgm:prSet/>
      <dgm:spPr/>
      <dgm:t>
        <a:bodyPr/>
        <a:lstStyle/>
        <a:p>
          <a:endParaRPr lang="en-US"/>
        </a:p>
      </dgm:t>
    </dgm:pt>
    <dgm:pt modelId="{E527ECC4-1D09-48C1-AEFB-3F6D57E33EDB}">
      <dgm:prSet phldrT="[Text]" custT="1"/>
      <dgm:spPr/>
      <dgm:t>
        <a:bodyPr/>
        <a:lstStyle/>
        <a:p>
          <a:r>
            <a:rPr lang="sv-SE" sz="2400" noProof="0" dirty="0">
              <a:latin typeface="Arial" panose="020B0604020202020204" pitchFamily="34" charset="0"/>
              <a:cs typeface="Arial" panose="020B0604020202020204" pitchFamily="34" charset="0"/>
            </a:rPr>
            <a:t>Struktur &amp; konfiguration</a:t>
          </a:r>
        </a:p>
      </dgm:t>
    </dgm:pt>
    <dgm:pt modelId="{C16286E1-24EF-4CFD-8A41-248CBFC0AEB2}" type="parTrans" cxnId="{90609E3E-ED0E-4BC6-89DB-078293E1E167}">
      <dgm:prSet/>
      <dgm:spPr/>
      <dgm:t>
        <a:bodyPr/>
        <a:lstStyle/>
        <a:p>
          <a:endParaRPr lang="en-US"/>
        </a:p>
      </dgm:t>
    </dgm:pt>
    <dgm:pt modelId="{480A75E2-8E94-499B-A12B-156A099A94C4}" type="sibTrans" cxnId="{90609E3E-ED0E-4BC6-89DB-078293E1E167}">
      <dgm:prSet/>
      <dgm:spPr/>
      <dgm:t>
        <a:bodyPr/>
        <a:lstStyle/>
        <a:p>
          <a:endParaRPr lang="en-US"/>
        </a:p>
      </dgm:t>
    </dgm:pt>
    <dgm:pt modelId="{8ABC2BF6-1BE8-43CA-91B4-5F43E8DF56F0}">
      <dgm:prSet phldrT="[Text]" custT="1"/>
      <dgm:spPr/>
      <dgm:t>
        <a:bodyPr/>
        <a:lstStyle/>
        <a:p>
          <a:r>
            <a:rPr lang="sv-SE" sz="2400" noProof="0" dirty="0">
              <a:latin typeface="Arial" panose="020B0604020202020204" pitchFamily="34" charset="0"/>
              <a:cs typeface="Arial" panose="020B0604020202020204" pitchFamily="34" charset="0"/>
            </a:rPr>
            <a:t>Digital produkt </a:t>
          </a:r>
        </a:p>
      </dgm:t>
    </dgm:pt>
    <dgm:pt modelId="{9AF00213-4103-4AEC-B825-93DD6AFC591F}" type="parTrans" cxnId="{8A81D7A1-82B0-4E92-82CE-3B99F88C1934}">
      <dgm:prSet/>
      <dgm:spPr/>
      <dgm:t>
        <a:bodyPr/>
        <a:lstStyle/>
        <a:p>
          <a:endParaRPr lang="en-US"/>
        </a:p>
      </dgm:t>
    </dgm:pt>
    <dgm:pt modelId="{8F704234-43DB-416A-A60A-F97F448143DC}" type="sibTrans" cxnId="{8A81D7A1-82B0-4E92-82CE-3B99F88C1934}">
      <dgm:prSet/>
      <dgm:spPr/>
      <dgm:t>
        <a:bodyPr/>
        <a:lstStyle/>
        <a:p>
          <a:endParaRPr lang="en-US"/>
        </a:p>
      </dgm:t>
    </dgm:pt>
    <dgm:pt modelId="{1E137327-9DFA-44CA-9CC1-64435FF3FAF5}">
      <dgm:prSet phldrT="[Text]" custT="1"/>
      <dgm:spPr/>
      <dgm:t>
        <a:bodyPr/>
        <a:lstStyle/>
        <a:p>
          <a:r>
            <a:rPr lang="sv-SE" sz="2400" noProof="0" dirty="0">
              <a:latin typeface="Arial" panose="020B0604020202020204" pitchFamily="34" charset="0"/>
              <a:cs typeface="Arial" panose="020B0604020202020204" pitchFamily="34" charset="0"/>
            </a:rPr>
            <a:t>Förvaltning &amp; system</a:t>
          </a:r>
        </a:p>
      </dgm:t>
    </dgm:pt>
    <dgm:pt modelId="{7C09F940-D0B2-43E4-AC20-FEB2F02D80AB}" type="parTrans" cxnId="{239901BD-1C8E-46B0-9739-BBC2537F84AE}">
      <dgm:prSet/>
      <dgm:spPr/>
      <dgm:t>
        <a:bodyPr/>
        <a:lstStyle/>
        <a:p>
          <a:endParaRPr lang="en-US"/>
        </a:p>
      </dgm:t>
    </dgm:pt>
    <dgm:pt modelId="{97EFEFA7-89A6-4B5A-B0E3-2565D570FB54}" type="sibTrans" cxnId="{239901BD-1C8E-46B0-9739-BBC2537F84AE}">
      <dgm:prSet/>
      <dgm:spPr/>
      <dgm:t>
        <a:bodyPr/>
        <a:lstStyle/>
        <a:p>
          <a:endParaRPr lang="en-US"/>
        </a:p>
      </dgm:t>
    </dgm:pt>
    <dgm:pt modelId="{94B42BC2-F428-4EBB-B816-52E037216F9F}" type="pres">
      <dgm:prSet presAssocID="{5161DB26-DAC5-4471-ADBB-097B204B8061}" presName="hierChild1" presStyleCnt="0">
        <dgm:presLayoutVars>
          <dgm:orgChart val="1"/>
          <dgm:chPref val="1"/>
          <dgm:dir/>
          <dgm:animOne val="branch"/>
          <dgm:animLvl val="lvl"/>
          <dgm:resizeHandles/>
        </dgm:presLayoutVars>
      </dgm:prSet>
      <dgm:spPr/>
    </dgm:pt>
    <dgm:pt modelId="{9714398B-30D5-445B-B369-7217DCBD57B2}" type="pres">
      <dgm:prSet presAssocID="{8EF3AA0B-CAC8-48D0-B801-2C3352DD2B21}" presName="hierRoot1" presStyleCnt="0">
        <dgm:presLayoutVars>
          <dgm:hierBranch val="init"/>
        </dgm:presLayoutVars>
      </dgm:prSet>
      <dgm:spPr/>
    </dgm:pt>
    <dgm:pt modelId="{CB92C561-7F82-4726-957B-3333E169D9C9}" type="pres">
      <dgm:prSet presAssocID="{8EF3AA0B-CAC8-48D0-B801-2C3352DD2B21}" presName="rootComposite1" presStyleCnt="0"/>
      <dgm:spPr/>
    </dgm:pt>
    <dgm:pt modelId="{849129D7-E941-4FF0-B9BF-41E70F203CB9}" type="pres">
      <dgm:prSet presAssocID="{8EF3AA0B-CAC8-48D0-B801-2C3352DD2B21}" presName="rootText1" presStyleLbl="node0" presStyleIdx="0" presStyleCnt="1">
        <dgm:presLayoutVars>
          <dgm:chPref val="3"/>
        </dgm:presLayoutVars>
      </dgm:prSet>
      <dgm:spPr/>
    </dgm:pt>
    <dgm:pt modelId="{FD6B916D-0073-498E-8401-E82B9AC8F8EF}" type="pres">
      <dgm:prSet presAssocID="{8EF3AA0B-CAC8-48D0-B801-2C3352DD2B21}" presName="rootConnector1" presStyleLbl="node1" presStyleIdx="0" presStyleCnt="0"/>
      <dgm:spPr/>
    </dgm:pt>
    <dgm:pt modelId="{404AA497-10B2-4FCF-AE5C-99FFA8C2372D}" type="pres">
      <dgm:prSet presAssocID="{8EF3AA0B-CAC8-48D0-B801-2C3352DD2B21}" presName="hierChild2" presStyleCnt="0"/>
      <dgm:spPr/>
    </dgm:pt>
    <dgm:pt modelId="{69068274-DCD1-4CDC-8CBC-8FAC98D9795D}" type="pres">
      <dgm:prSet presAssocID="{C16286E1-24EF-4CFD-8A41-248CBFC0AEB2}" presName="Name37" presStyleLbl="parChTrans1D2" presStyleIdx="0" presStyleCnt="3"/>
      <dgm:spPr/>
    </dgm:pt>
    <dgm:pt modelId="{1982071E-14F5-49AA-8BC8-5AE2088DD961}" type="pres">
      <dgm:prSet presAssocID="{E527ECC4-1D09-48C1-AEFB-3F6D57E33EDB}" presName="hierRoot2" presStyleCnt="0">
        <dgm:presLayoutVars>
          <dgm:hierBranch val="init"/>
        </dgm:presLayoutVars>
      </dgm:prSet>
      <dgm:spPr/>
    </dgm:pt>
    <dgm:pt modelId="{8C57C4A4-F198-4BF8-A032-5548C317B523}" type="pres">
      <dgm:prSet presAssocID="{E527ECC4-1D09-48C1-AEFB-3F6D57E33EDB}" presName="rootComposite" presStyleCnt="0"/>
      <dgm:spPr/>
    </dgm:pt>
    <dgm:pt modelId="{ECB04BA5-09E1-4B05-BBA7-CBFA96508172}" type="pres">
      <dgm:prSet presAssocID="{E527ECC4-1D09-48C1-AEFB-3F6D57E33EDB}" presName="rootText" presStyleLbl="node2" presStyleIdx="0" presStyleCnt="3">
        <dgm:presLayoutVars>
          <dgm:chPref val="3"/>
        </dgm:presLayoutVars>
      </dgm:prSet>
      <dgm:spPr/>
    </dgm:pt>
    <dgm:pt modelId="{1EBB90ED-9A97-4553-A9CB-6437573FBB27}" type="pres">
      <dgm:prSet presAssocID="{E527ECC4-1D09-48C1-AEFB-3F6D57E33EDB}" presName="rootConnector" presStyleLbl="node2" presStyleIdx="0" presStyleCnt="3"/>
      <dgm:spPr/>
    </dgm:pt>
    <dgm:pt modelId="{E402AB5B-B6BD-40A8-91AA-74E322DBF923}" type="pres">
      <dgm:prSet presAssocID="{E527ECC4-1D09-48C1-AEFB-3F6D57E33EDB}" presName="hierChild4" presStyleCnt="0"/>
      <dgm:spPr/>
    </dgm:pt>
    <dgm:pt modelId="{978E29BF-AFBC-4F82-B6CC-BCDDCE591059}" type="pres">
      <dgm:prSet presAssocID="{E527ECC4-1D09-48C1-AEFB-3F6D57E33EDB}" presName="hierChild5" presStyleCnt="0"/>
      <dgm:spPr/>
    </dgm:pt>
    <dgm:pt modelId="{DD048BA1-79EF-4966-8169-8D7E056FA1D0}" type="pres">
      <dgm:prSet presAssocID="{9AF00213-4103-4AEC-B825-93DD6AFC591F}" presName="Name37" presStyleLbl="parChTrans1D2" presStyleIdx="1" presStyleCnt="3"/>
      <dgm:spPr/>
    </dgm:pt>
    <dgm:pt modelId="{369D3604-C43D-467C-997C-D033925DCC22}" type="pres">
      <dgm:prSet presAssocID="{8ABC2BF6-1BE8-43CA-91B4-5F43E8DF56F0}" presName="hierRoot2" presStyleCnt="0">
        <dgm:presLayoutVars>
          <dgm:hierBranch val="init"/>
        </dgm:presLayoutVars>
      </dgm:prSet>
      <dgm:spPr/>
    </dgm:pt>
    <dgm:pt modelId="{6FE22997-7998-4F33-9766-E49A8BC09254}" type="pres">
      <dgm:prSet presAssocID="{8ABC2BF6-1BE8-43CA-91B4-5F43E8DF56F0}" presName="rootComposite" presStyleCnt="0"/>
      <dgm:spPr/>
    </dgm:pt>
    <dgm:pt modelId="{EF041913-5098-4F88-89B4-7098CDC0D049}" type="pres">
      <dgm:prSet presAssocID="{8ABC2BF6-1BE8-43CA-91B4-5F43E8DF56F0}" presName="rootText" presStyleLbl="node2" presStyleIdx="1" presStyleCnt="3">
        <dgm:presLayoutVars>
          <dgm:chPref val="3"/>
        </dgm:presLayoutVars>
      </dgm:prSet>
      <dgm:spPr/>
    </dgm:pt>
    <dgm:pt modelId="{45FD8D8E-10B2-4F8E-AA37-B3EF30B5C550}" type="pres">
      <dgm:prSet presAssocID="{8ABC2BF6-1BE8-43CA-91B4-5F43E8DF56F0}" presName="rootConnector" presStyleLbl="node2" presStyleIdx="1" presStyleCnt="3"/>
      <dgm:spPr/>
    </dgm:pt>
    <dgm:pt modelId="{C87BB1F7-7444-40E9-8F58-BC2C6FF23382}" type="pres">
      <dgm:prSet presAssocID="{8ABC2BF6-1BE8-43CA-91B4-5F43E8DF56F0}" presName="hierChild4" presStyleCnt="0"/>
      <dgm:spPr/>
    </dgm:pt>
    <dgm:pt modelId="{FC6238B3-56C1-4D4F-B111-994CA1B9F2DC}" type="pres">
      <dgm:prSet presAssocID="{8ABC2BF6-1BE8-43CA-91B4-5F43E8DF56F0}" presName="hierChild5" presStyleCnt="0"/>
      <dgm:spPr/>
    </dgm:pt>
    <dgm:pt modelId="{12C7888B-9AC3-44AB-9211-398293999F79}" type="pres">
      <dgm:prSet presAssocID="{7C09F940-D0B2-43E4-AC20-FEB2F02D80AB}" presName="Name37" presStyleLbl="parChTrans1D2" presStyleIdx="2" presStyleCnt="3"/>
      <dgm:spPr/>
    </dgm:pt>
    <dgm:pt modelId="{4C49264A-68C2-43A8-B25A-C6358E791BE3}" type="pres">
      <dgm:prSet presAssocID="{1E137327-9DFA-44CA-9CC1-64435FF3FAF5}" presName="hierRoot2" presStyleCnt="0">
        <dgm:presLayoutVars>
          <dgm:hierBranch val="init"/>
        </dgm:presLayoutVars>
      </dgm:prSet>
      <dgm:spPr/>
    </dgm:pt>
    <dgm:pt modelId="{D020AC17-438A-4948-A5A9-24F0B20FFB19}" type="pres">
      <dgm:prSet presAssocID="{1E137327-9DFA-44CA-9CC1-64435FF3FAF5}" presName="rootComposite" presStyleCnt="0"/>
      <dgm:spPr/>
    </dgm:pt>
    <dgm:pt modelId="{086D5388-DE26-47C2-BD8C-92B925FA60D1}" type="pres">
      <dgm:prSet presAssocID="{1E137327-9DFA-44CA-9CC1-64435FF3FAF5}" presName="rootText" presStyleLbl="node2" presStyleIdx="2" presStyleCnt="3">
        <dgm:presLayoutVars>
          <dgm:chPref val="3"/>
        </dgm:presLayoutVars>
      </dgm:prSet>
      <dgm:spPr/>
    </dgm:pt>
    <dgm:pt modelId="{A0D0B5BE-7732-4134-A888-6B68CEDCE660}" type="pres">
      <dgm:prSet presAssocID="{1E137327-9DFA-44CA-9CC1-64435FF3FAF5}" presName="rootConnector" presStyleLbl="node2" presStyleIdx="2" presStyleCnt="3"/>
      <dgm:spPr/>
    </dgm:pt>
    <dgm:pt modelId="{7E13EE8B-7F15-4B63-9FBC-B39A02DDD6E5}" type="pres">
      <dgm:prSet presAssocID="{1E137327-9DFA-44CA-9CC1-64435FF3FAF5}" presName="hierChild4" presStyleCnt="0"/>
      <dgm:spPr/>
    </dgm:pt>
    <dgm:pt modelId="{2460F976-E41A-43E0-9583-845FF8D2FC6B}" type="pres">
      <dgm:prSet presAssocID="{1E137327-9DFA-44CA-9CC1-64435FF3FAF5}" presName="hierChild5" presStyleCnt="0"/>
      <dgm:spPr/>
    </dgm:pt>
    <dgm:pt modelId="{57522466-EA6B-4535-B205-07B07C34C4C8}" type="pres">
      <dgm:prSet presAssocID="{8EF3AA0B-CAC8-48D0-B801-2C3352DD2B21}" presName="hierChild3" presStyleCnt="0"/>
      <dgm:spPr/>
    </dgm:pt>
  </dgm:ptLst>
  <dgm:cxnLst>
    <dgm:cxn modelId="{8320744D-04AF-491F-A012-122EB17C1F68}" type="presOf" srcId="{C16286E1-24EF-4CFD-8A41-248CBFC0AEB2}" destId="{69068274-DCD1-4CDC-8CBC-8FAC98D9795D}" srcOrd="0" destOrd="0" presId="urn:microsoft.com/office/officeart/2005/8/layout/orgChart1"/>
    <dgm:cxn modelId="{1182BBD0-5259-4CA9-8D70-A8384233EBF1}" type="presOf" srcId="{8ABC2BF6-1BE8-43CA-91B4-5F43E8DF56F0}" destId="{45FD8D8E-10B2-4F8E-AA37-B3EF30B5C550}" srcOrd="1" destOrd="0" presId="urn:microsoft.com/office/officeart/2005/8/layout/orgChart1"/>
    <dgm:cxn modelId="{239901BD-1C8E-46B0-9739-BBC2537F84AE}" srcId="{8EF3AA0B-CAC8-48D0-B801-2C3352DD2B21}" destId="{1E137327-9DFA-44CA-9CC1-64435FF3FAF5}" srcOrd="2" destOrd="0" parTransId="{7C09F940-D0B2-43E4-AC20-FEB2F02D80AB}" sibTransId="{97EFEFA7-89A6-4B5A-B0E3-2565D570FB54}"/>
    <dgm:cxn modelId="{8A81D7A1-82B0-4E92-82CE-3B99F88C1934}" srcId="{8EF3AA0B-CAC8-48D0-B801-2C3352DD2B21}" destId="{8ABC2BF6-1BE8-43CA-91B4-5F43E8DF56F0}" srcOrd="1" destOrd="0" parTransId="{9AF00213-4103-4AEC-B825-93DD6AFC591F}" sibTransId="{8F704234-43DB-416A-A60A-F97F448143DC}"/>
    <dgm:cxn modelId="{3A72C263-AC18-48D6-A96C-A3A560898FA9}" type="presOf" srcId="{1E137327-9DFA-44CA-9CC1-64435FF3FAF5}" destId="{A0D0B5BE-7732-4134-A888-6B68CEDCE660}" srcOrd="1" destOrd="0" presId="urn:microsoft.com/office/officeart/2005/8/layout/orgChart1"/>
    <dgm:cxn modelId="{6FB62A4D-931D-422E-8B53-8696EC0EB492}" type="presOf" srcId="{E527ECC4-1D09-48C1-AEFB-3F6D57E33EDB}" destId="{ECB04BA5-09E1-4B05-BBA7-CBFA96508172}" srcOrd="0" destOrd="0" presId="urn:microsoft.com/office/officeart/2005/8/layout/orgChart1"/>
    <dgm:cxn modelId="{23E7A982-7AE3-4C65-9705-066DA2802018}" type="presOf" srcId="{8EF3AA0B-CAC8-48D0-B801-2C3352DD2B21}" destId="{FD6B916D-0073-498E-8401-E82B9AC8F8EF}" srcOrd="1" destOrd="0" presId="urn:microsoft.com/office/officeart/2005/8/layout/orgChart1"/>
    <dgm:cxn modelId="{90609E3E-ED0E-4BC6-89DB-078293E1E167}" srcId="{8EF3AA0B-CAC8-48D0-B801-2C3352DD2B21}" destId="{E527ECC4-1D09-48C1-AEFB-3F6D57E33EDB}" srcOrd="0" destOrd="0" parTransId="{C16286E1-24EF-4CFD-8A41-248CBFC0AEB2}" sibTransId="{480A75E2-8E94-499B-A12B-156A099A94C4}"/>
    <dgm:cxn modelId="{0B9F53F2-B954-4EE3-B4C2-AF079F071EF1}" type="presOf" srcId="{8ABC2BF6-1BE8-43CA-91B4-5F43E8DF56F0}" destId="{EF041913-5098-4F88-89B4-7098CDC0D049}" srcOrd="0" destOrd="0" presId="urn:microsoft.com/office/officeart/2005/8/layout/orgChart1"/>
    <dgm:cxn modelId="{046F5F6A-6ADB-4DD5-82E2-D60A8173E971}" type="presOf" srcId="{9AF00213-4103-4AEC-B825-93DD6AFC591F}" destId="{DD048BA1-79EF-4966-8169-8D7E056FA1D0}" srcOrd="0" destOrd="0" presId="urn:microsoft.com/office/officeart/2005/8/layout/orgChart1"/>
    <dgm:cxn modelId="{140772DF-51D1-43BD-B5F6-809AD9AFEF1F}" srcId="{5161DB26-DAC5-4471-ADBB-097B204B8061}" destId="{8EF3AA0B-CAC8-48D0-B801-2C3352DD2B21}" srcOrd="0" destOrd="0" parTransId="{FF701970-C57E-484D-A79D-E4C6D57FD50C}" sibTransId="{18F14526-A677-419F-B7F0-071261A4001A}"/>
    <dgm:cxn modelId="{6E67230F-ACEB-4BDB-A721-BC9A35D8134E}" type="presOf" srcId="{7C09F940-D0B2-43E4-AC20-FEB2F02D80AB}" destId="{12C7888B-9AC3-44AB-9211-398293999F79}" srcOrd="0" destOrd="0" presId="urn:microsoft.com/office/officeart/2005/8/layout/orgChart1"/>
    <dgm:cxn modelId="{297A0410-C7C7-4CFC-8FB3-E86B4A4693F1}" type="presOf" srcId="{E527ECC4-1D09-48C1-AEFB-3F6D57E33EDB}" destId="{1EBB90ED-9A97-4553-A9CB-6437573FBB27}" srcOrd="1" destOrd="0" presId="urn:microsoft.com/office/officeart/2005/8/layout/orgChart1"/>
    <dgm:cxn modelId="{8E8048F9-B62B-4395-96D7-2C5DD486FDAD}" type="presOf" srcId="{1E137327-9DFA-44CA-9CC1-64435FF3FAF5}" destId="{086D5388-DE26-47C2-BD8C-92B925FA60D1}" srcOrd="0" destOrd="0" presId="urn:microsoft.com/office/officeart/2005/8/layout/orgChart1"/>
    <dgm:cxn modelId="{2087BAD6-7EB0-4A8C-A211-7F14A34F8BDB}" type="presOf" srcId="{5161DB26-DAC5-4471-ADBB-097B204B8061}" destId="{94B42BC2-F428-4EBB-B816-52E037216F9F}" srcOrd="0" destOrd="0" presId="urn:microsoft.com/office/officeart/2005/8/layout/orgChart1"/>
    <dgm:cxn modelId="{B187FE07-0CAF-4E07-96EF-D6879A27CDB7}" type="presOf" srcId="{8EF3AA0B-CAC8-48D0-B801-2C3352DD2B21}" destId="{849129D7-E941-4FF0-B9BF-41E70F203CB9}" srcOrd="0" destOrd="0" presId="urn:microsoft.com/office/officeart/2005/8/layout/orgChart1"/>
    <dgm:cxn modelId="{34A901A9-95FD-4E17-AE09-7E7621914859}" type="presParOf" srcId="{94B42BC2-F428-4EBB-B816-52E037216F9F}" destId="{9714398B-30D5-445B-B369-7217DCBD57B2}" srcOrd="0" destOrd="0" presId="urn:microsoft.com/office/officeart/2005/8/layout/orgChart1"/>
    <dgm:cxn modelId="{C75DC81E-CEEA-4BBC-8CF6-2592E6742E1B}" type="presParOf" srcId="{9714398B-30D5-445B-B369-7217DCBD57B2}" destId="{CB92C561-7F82-4726-957B-3333E169D9C9}" srcOrd="0" destOrd="0" presId="urn:microsoft.com/office/officeart/2005/8/layout/orgChart1"/>
    <dgm:cxn modelId="{4FF8B4B6-35AF-47F0-8C5A-345505ED0FFE}" type="presParOf" srcId="{CB92C561-7F82-4726-957B-3333E169D9C9}" destId="{849129D7-E941-4FF0-B9BF-41E70F203CB9}" srcOrd="0" destOrd="0" presId="urn:microsoft.com/office/officeart/2005/8/layout/orgChart1"/>
    <dgm:cxn modelId="{23D6821E-2AB6-41B4-8641-0C348E5F296D}" type="presParOf" srcId="{CB92C561-7F82-4726-957B-3333E169D9C9}" destId="{FD6B916D-0073-498E-8401-E82B9AC8F8EF}" srcOrd="1" destOrd="0" presId="urn:microsoft.com/office/officeart/2005/8/layout/orgChart1"/>
    <dgm:cxn modelId="{23BF766D-EA39-41A4-B377-03C5FF2A5B56}" type="presParOf" srcId="{9714398B-30D5-445B-B369-7217DCBD57B2}" destId="{404AA497-10B2-4FCF-AE5C-99FFA8C2372D}" srcOrd="1" destOrd="0" presId="urn:microsoft.com/office/officeart/2005/8/layout/orgChart1"/>
    <dgm:cxn modelId="{EEBDF17E-E0AE-48A7-BA38-6CC5F65D2852}" type="presParOf" srcId="{404AA497-10B2-4FCF-AE5C-99FFA8C2372D}" destId="{69068274-DCD1-4CDC-8CBC-8FAC98D9795D}" srcOrd="0" destOrd="0" presId="urn:microsoft.com/office/officeart/2005/8/layout/orgChart1"/>
    <dgm:cxn modelId="{2E14C24A-0051-4BD5-AAD4-A4C64B1C2BC8}" type="presParOf" srcId="{404AA497-10B2-4FCF-AE5C-99FFA8C2372D}" destId="{1982071E-14F5-49AA-8BC8-5AE2088DD961}" srcOrd="1" destOrd="0" presId="urn:microsoft.com/office/officeart/2005/8/layout/orgChart1"/>
    <dgm:cxn modelId="{6536A02E-FA0B-4B47-8A72-43681B3E810D}" type="presParOf" srcId="{1982071E-14F5-49AA-8BC8-5AE2088DD961}" destId="{8C57C4A4-F198-4BF8-A032-5548C317B523}" srcOrd="0" destOrd="0" presId="urn:microsoft.com/office/officeart/2005/8/layout/orgChart1"/>
    <dgm:cxn modelId="{40D47EBB-CFF6-4580-8271-062BA6D0EB8A}" type="presParOf" srcId="{8C57C4A4-F198-4BF8-A032-5548C317B523}" destId="{ECB04BA5-09E1-4B05-BBA7-CBFA96508172}" srcOrd="0" destOrd="0" presId="urn:microsoft.com/office/officeart/2005/8/layout/orgChart1"/>
    <dgm:cxn modelId="{7A95C5C4-E03A-4FAA-9046-1AE59C4B58C6}" type="presParOf" srcId="{8C57C4A4-F198-4BF8-A032-5548C317B523}" destId="{1EBB90ED-9A97-4553-A9CB-6437573FBB27}" srcOrd="1" destOrd="0" presId="urn:microsoft.com/office/officeart/2005/8/layout/orgChart1"/>
    <dgm:cxn modelId="{8912FC06-3507-4419-A5FD-BA0152A8E4C4}" type="presParOf" srcId="{1982071E-14F5-49AA-8BC8-5AE2088DD961}" destId="{E402AB5B-B6BD-40A8-91AA-74E322DBF923}" srcOrd="1" destOrd="0" presId="urn:microsoft.com/office/officeart/2005/8/layout/orgChart1"/>
    <dgm:cxn modelId="{5248B7B8-8FE9-4478-9F44-B83DA469B595}" type="presParOf" srcId="{1982071E-14F5-49AA-8BC8-5AE2088DD961}" destId="{978E29BF-AFBC-4F82-B6CC-BCDDCE591059}" srcOrd="2" destOrd="0" presId="urn:microsoft.com/office/officeart/2005/8/layout/orgChart1"/>
    <dgm:cxn modelId="{59954BFC-0C5A-4026-9E85-3FD96E60222E}" type="presParOf" srcId="{404AA497-10B2-4FCF-AE5C-99FFA8C2372D}" destId="{DD048BA1-79EF-4966-8169-8D7E056FA1D0}" srcOrd="2" destOrd="0" presId="urn:microsoft.com/office/officeart/2005/8/layout/orgChart1"/>
    <dgm:cxn modelId="{9B7B5CD1-04C5-45FD-84F8-063427810249}" type="presParOf" srcId="{404AA497-10B2-4FCF-AE5C-99FFA8C2372D}" destId="{369D3604-C43D-467C-997C-D033925DCC22}" srcOrd="3" destOrd="0" presId="urn:microsoft.com/office/officeart/2005/8/layout/orgChart1"/>
    <dgm:cxn modelId="{70D54127-2278-400F-A2C7-CF11703C1449}" type="presParOf" srcId="{369D3604-C43D-467C-997C-D033925DCC22}" destId="{6FE22997-7998-4F33-9766-E49A8BC09254}" srcOrd="0" destOrd="0" presId="urn:microsoft.com/office/officeart/2005/8/layout/orgChart1"/>
    <dgm:cxn modelId="{C4EDE040-B668-4E33-B764-DBE9D92D6F41}" type="presParOf" srcId="{6FE22997-7998-4F33-9766-E49A8BC09254}" destId="{EF041913-5098-4F88-89B4-7098CDC0D049}" srcOrd="0" destOrd="0" presId="urn:microsoft.com/office/officeart/2005/8/layout/orgChart1"/>
    <dgm:cxn modelId="{BC5E5D9F-53D3-4F2C-BE95-08349497C383}" type="presParOf" srcId="{6FE22997-7998-4F33-9766-E49A8BC09254}" destId="{45FD8D8E-10B2-4F8E-AA37-B3EF30B5C550}" srcOrd="1" destOrd="0" presId="urn:microsoft.com/office/officeart/2005/8/layout/orgChart1"/>
    <dgm:cxn modelId="{FA0A25D8-91A4-49B6-A23A-7D3AFBF5E85A}" type="presParOf" srcId="{369D3604-C43D-467C-997C-D033925DCC22}" destId="{C87BB1F7-7444-40E9-8F58-BC2C6FF23382}" srcOrd="1" destOrd="0" presId="urn:microsoft.com/office/officeart/2005/8/layout/orgChart1"/>
    <dgm:cxn modelId="{0F53C67B-6942-46D5-9D04-071DF10D5EBA}" type="presParOf" srcId="{369D3604-C43D-467C-997C-D033925DCC22}" destId="{FC6238B3-56C1-4D4F-B111-994CA1B9F2DC}" srcOrd="2" destOrd="0" presId="urn:microsoft.com/office/officeart/2005/8/layout/orgChart1"/>
    <dgm:cxn modelId="{742252AD-2C21-4CA8-B5F7-6141BBC9DEF8}" type="presParOf" srcId="{404AA497-10B2-4FCF-AE5C-99FFA8C2372D}" destId="{12C7888B-9AC3-44AB-9211-398293999F79}" srcOrd="4" destOrd="0" presId="urn:microsoft.com/office/officeart/2005/8/layout/orgChart1"/>
    <dgm:cxn modelId="{661304CF-88E5-423B-9879-9B6F9F0C0A7F}" type="presParOf" srcId="{404AA497-10B2-4FCF-AE5C-99FFA8C2372D}" destId="{4C49264A-68C2-43A8-B25A-C6358E791BE3}" srcOrd="5" destOrd="0" presId="urn:microsoft.com/office/officeart/2005/8/layout/orgChart1"/>
    <dgm:cxn modelId="{08FCCC07-BB30-469D-B524-551CD68AF649}" type="presParOf" srcId="{4C49264A-68C2-43A8-B25A-C6358E791BE3}" destId="{D020AC17-438A-4948-A5A9-24F0B20FFB19}" srcOrd="0" destOrd="0" presId="urn:microsoft.com/office/officeart/2005/8/layout/orgChart1"/>
    <dgm:cxn modelId="{1F80C0FF-E224-48F6-BE17-1CCCB89C90C8}" type="presParOf" srcId="{D020AC17-438A-4948-A5A9-24F0B20FFB19}" destId="{086D5388-DE26-47C2-BD8C-92B925FA60D1}" srcOrd="0" destOrd="0" presId="urn:microsoft.com/office/officeart/2005/8/layout/orgChart1"/>
    <dgm:cxn modelId="{6CCE736A-5808-4982-A2D3-117D85596718}" type="presParOf" srcId="{D020AC17-438A-4948-A5A9-24F0B20FFB19}" destId="{A0D0B5BE-7732-4134-A888-6B68CEDCE660}" srcOrd="1" destOrd="0" presId="urn:microsoft.com/office/officeart/2005/8/layout/orgChart1"/>
    <dgm:cxn modelId="{E2309B24-FC1C-4356-A55F-69ACC015583C}" type="presParOf" srcId="{4C49264A-68C2-43A8-B25A-C6358E791BE3}" destId="{7E13EE8B-7F15-4B63-9FBC-B39A02DDD6E5}" srcOrd="1" destOrd="0" presId="urn:microsoft.com/office/officeart/2005/8/layout/orgChart1"/>
    <dgm:cxn modelId="{9781316C-83D0-4448-80C1-5AEE1FC8408D}" type="presParOf" srcId="{4C49264A-68C2-43A8-B25A-C6358E791BE3}" destId="{2460F976-E41A-43E0-9583-845FF8D2FC6B}" srcOrd="2" destOrd="0" presId="urn:microsoft.com/office/officeart/2005/8/layout/orgChart1"/>
    <dgm:cxn modelId="{B1B65744-5EEB-4DEC-9380-ED7624069885}" type="presParOf" srcId="{9714398B-30D5-445B-B369-7217DCBD57B2}" destId="{57522466-EA6B-4535-B205-07B07C34C4C8}"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C7888B-9AC3-44AB-9211-398293999F79}">
      <dsp:nvSpPr>
        <dsp:cNvPr id="0" name=""/>
        <dsp:cNvSpPr/>
      </dsp:nvSpPr>
      <dsp:spPr>
        <a:xfrm>
          <a:off x="3943350" y="1389648"/>
          <a:ext cx="2789949" cy="484206"/>
        </a:xfrm>
        <a:custGeom>
          <a:avLst/>
          <a:gdLst/>
          <a:ahLst/>
          <a:cxnLst/>
          <a:rect l="0" t="0" r="0" b="0"/>
          <a:pathLst>
            <a:path>
              <a:moveTo>
                <a:pt x="0" y="0"/>
              </a:moveTo>
              <a:lnTo>
                <a:pt x="0" y="242103"/>
              </a:lnTo>
              <a:lnTo>
                <a:pt x="2789949" y="242103"/>
              </a:lnTo>
              <a:lnTo>
                <a:pt x="2789949" y="48420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D048BA1-79EF-4966-8169-8D7E056FA1D0}">
      <dsp:nvSpPr>
        <dsp:cNvPr id="0" name=""/>
        <dsp:cNvSpPr/>
      </dsp:nvSpPr>
      <dsp:spPr>
        <a:xfrm>
          <a:off x="3897630" y="1389648"/>
          <a:ext cx="91440" cy="484206"/>
        </a:xfrm>
        <a:custGeom>
          <a:avLst/>
          <a:gdLst/>
          <a:ahLst/>
          <a:cxnLst/>
          <a:rect l="0" t="0" r="0" b="0"/>
          <a:pathLst>
            <a:path>
              <a:moveTo>
                <a:pt x="45720" y="0"/>
              </a:moveTo>
              <a:lnTo>
                <a:pt x="45720" y="48420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9068274-DCD1-4CDC-8CBC-8FAC98D9795D}">
      <dsp:nvSpPr>
        <dsp:cNvPr id="0" name=""/>
        <dsp:cNvSpPr/>
      </dsp:nvSpPr>
      <dsp:spPr>
        <a:xfrm>
          <a:off x="1153400" y="1389648"/>
          <a:ext cx="2789949" cy="484206"/>
        </a:xfrm>
        <a:custGeom>
          <a:avLst/>
          <a:gdLst/>
          <a:ahLst/>
          <a:cxnLst/>
          <a:rect l="0" t="0" r="0" b="0"/>
          <a:pathLst>
            <a:path>
              <a:moveTo>
                <a:pt x="2789949" y="0"/>
              </a:moveTo>
              <a:lnTo>
                <a:pt x="2789949" y="242103"/>
              </a:lnTo>
              <a:lnTo>
                <a:pt x="0" y="242103"/>
              </a:lnTo>
              <a:lnTo>
                <a:pt x="0" y="48420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49129D7-E941-4FF0-B9BF-41E70F203CB9}">
      <dsp:nvSpPr>
        <dsp:cNvPr id="0" name=""/>
        <dsp:cNvSpPr/>
      </dsp:nvSpPr>
      <dsp:spPr>
        <a:xfrm>
          <a:off x="2790478" y="236777"/>
          <a:ext cx="2305742" cy="115287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sv-SE" sz="2400" kern="1200" dirty="0">
              <a:latin typeface="Arial" panose="020B0604020202020204" pitchFamily="34" charset="0"/>
              <a:cs typeface="Arial" panose="020B0604020202020204" pitchFamily="34" charset="0"/>
            </a:rPr>
            <a:t>ODETTE PLM Forum</a:t>
          </a:r>
          <a:endParaRPr lang="en-US" sz="2400" kern="1200" dirty="0">
            <a:latin typeface="Arial" panose="020B0604020202020204" pitchFamily="34" charset="0"/>
            <a:cs typeface="Arial" panose="020B0604020202020204" pitchFamily="34" charset="0"/>
          </a:endParaRPr>
        </a:p>
      </dsp:txBody>
      <dsp:txXfrm>
        <a:off x="2790478" y="236777"/>
        <a:ext cx="2305742" cy="1152871"/>
      </dsp:txXfrm>
    </dsp:sp>
    <dsp:sp modelId="{ECB04BA5-09E1-4B05-BBA7-CBFA96508172}">
      <dsp:nvSpPr>
        <dsp:cNvPr id="0" name=""/>
        <dsp:cNvSpPr/>
      </dsp:nvSpPr>
      <dsp:spPr>
        <a:xfrm>
          <a:off x="529" y="1873855"/>
          <a:ext cx="2305742" cy="115287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sv-SE" sz="2400" kern="1200" noProof="0" dirty="0">
              <a:latin typeface="Arial" panose="020B0604020202020204" pitchFamily="34" charset="0"/>
              <a:cs typeface="Arial" panose="020B0604020202020204" pitchFamily="34" charset="0"/>
            </a:rPr>
            <a:t>Struktur &amp; konfiguration</a:t>
          </a:r>
        </a:p>
      </dsp:txBody>
      <dsp:txXfrm>
        <a:off x="529" y="1873855"/>
        <a:ext cx="2305742" cy="1152871"/>
      </dsp:txXfrm>
    </dsp:sp>
    <dsp:sp modelId="{EF041913-5098-4F88-89B4-7098CDC0D049}">
      <dsp:nvSpPr>
        <dsp:cNvPr id="0" name=""/>
        <dsp:cNvSpPr/>
      </dsp:nvSpPr>
      <dsp:spPr>
        <a:xfrm>
          <a:off x="2790478" y="1873855"/>
          <a:ext cx="2305742" cy="115287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sv-SE" sz="2400" kern="1200" noProof="0" dirty="0">
              <a:latin typeface="Arial" panose="020B0604020202020204" pitchFamily="34" charset="0"/>
              <a:cs typeface="Arial" panose="020B0604020202020204" pitchFamily="34" charset="0"/>
            </a:rPr>
            <a:t>Digital produkt </a:t>
          </a:r>
        </a:p>
      </dsp:txBody>
      <dsp:txXfrm>
        <a:off x="2790478" y="1873855"/>
        <a:ext cx="2305742" cy="1152871"/>
      </dsp:txXfrm>
    </dsp:sp>
    <dsp:sp modelId="{086D5388-DE26-47C2-BD8C-92B925FA60D1}">
      <dsp:nvSpPr>
        <dsp:cNvPr id="0" name=""/>
        <dsp:cNvSpPr/>
      </dsp:nvSpPr>
      <dsp:spPr>
        <a:xfrm>
          <a:off x="5580427" y="1873855"/>
          <a:ext cx="2305742" cy="115287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sv-SE" sz="2400" kern="1200" noProof="0" dirty="0">
              <a:latin typeface="Arial" panose="020B0604020202020204" pitchFamily="34" charset="0"/>
              <a:cs typeface="Arial" panose="020B0604020202020204" pitchFamily="34" charset="0"/>
            </a:rPr>
            <a:t>Förvaltning &amp; system</a:t>
          </a:r>
        </a:p>
      </dsp:txBody>
      <dsp:txXfrm>
        <a:off x="5580427" y="1873855"/>
        <a:ext cx="2305742" cy="1152871"/>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45659" cy="493633"/>
          </a:xfrm>
          <a:prstGeom prst="rect">
            <a:avLst/>
          </a:prstGeom>
        </p:spPr>
        <p:txBody>
          <a:bodyPr vert="horz" lIns="91440" tIns="45720" rIns="91440" bIns="45720" rtlCol="0"/>
          <a:lstStyle>
            <a:lvl1pPr algn="l">
              <a:defRPr sz="1200"/>
            </a:lvl1pPr>
          </a:lstStyle>
          <a:p>
            <a:endParaRPr lang="sv-SE" dirty="0"/>
          </a:p>
        </p:txBody>
      </p:sp>
      <p:sp>
        <p:nvSpPr>
          <p:cNvPr id="3" name="Platshållare för datum 2"/>
          <p:cNvSpPr>
            <a:spLocks noGrp="1"/>
          </p:cNvSpPr>
          <p:nvPr>
            <p:ph type="dt" sz="quarter" idx="1"/>
          </p:nvPr>
        </p:nvSpPr>
        <p:spPr>
          <a:xfrm>
            <a:off x="3850443" y="0"/>
            <a:ext cx="2945659" cy="493633"/>
          </a:xfrm>
          <a:prstGeom prst="rect">
            <a:avLst/>
          </a:prstGeom>
        </p:spPr>
        <p:txBody>
          <a:bodyPr vert="horz" lIns="91440" tIns="45720" rIns="91440" bIns="45720" rtlCol="0"/>
          <a:lstStyle>
            <a:lvl1pPr algn="r">
              <a:defRPr sz="1200"/>
            </a:lvl1pPr>
          </a:lstStyle>
          <a:p>
            <a:fld id="{64AFA6D2-BF90-4DC7-8069-8E2BAD970840}" type="datetimeFigureOut">
              <a:rPr lang="sv-SE" smtClean="0"/>
              <a:t>2018-02-12</a:t>
            </a:fld>
            <a:endParaRPr lang="sv-SE" dirty="0"/>
          </a:p>
        </p:txBody>
      </p:sp>
      <p:sp>
        <p:nvSpPr>
          <p:cNvPr id="4" name="Platshållare för sidfot 3"/>
          <p:cNvSpPr>
            <a:spLocks noGrp="1"/>
          </p:cNvSpPr>
          <p:nvPr>
            <p:ph type="ftr" sz="quarter" idx="2"/>
          </p:nvPr>
        </p:nvSpPr>
        <p:spPr>
          <a:xfrm>
            <a:off x="0" y="9377316"/>
            <a:ext cx="2945659" cy="493633"/>
          </a:xfrm>
          <a:prstGeom prst="rect">
            <a:avLst/>
          </a:prstGeom>
        </p:spPr>
        <p:txBody>
          <a:bodyPr vert="horz" lIns="91440" tIns="45720" rIns="91440" bIns="45720" rtlCol="0" anchor="b"/>
          <a:lstStyle>
            <a:lvl1pPr algn="l">
              <a:defRPr sz="1200"/>
            </a:lvl1pPr>
          </a:lstStyle>
          <a:p>
            <a:endParaRPr lang="sv-SE" dirty="0"/>
          </a:p>
        </p:txBody>
      </p:sp>
      <p:sp>
        <p:nvSpPr>
          <p:cNvPr id="5" name="Platshållare för bildnummer 4"/>
          <p:cNvSpPr>
            <a:spLocks noGrp="1"/>
          </p:cNvSpPr>
          <p:nvPr>
            <p:ph type="sldNum" sz="quarter" idx="3"/>
          </p:nvPr>
        </p:nvSpPr>
        <p:spPr>
          <a:xfrm>
            <a:off x="3850443" y="9377316"/>
            <a:ext cx="2945659" cy="493633"/>
          </a:xfrm>
          <a:prstGeom prst="rect">
            <a:avLst/>
          </a:prstGeom>
        </p:spPr>
        <p:txBody>
          <a:bodyPr vert="horz" lIns="91440" tIns="45720" rIns="91440" bIns="45720" rtlCol="0" anchor="b"/>
          <a:lstStyle>
            <a:lvl1pPr algn="r">
              <a:defRPr sz="1200"/>
            </a:lvl1pPr>
          </a:lstStyle>
          <a:p>
            <a:fld id="{145A5756-E640-4842-9ECB-B0EFD6A5F45D}" type="slidenum">
              <a:rPr lang="sv-SE" smtClean="0"/>
              <a:t>‹#›</a:t>
            </a:fld>
            <a:endParaRPr lang="sv-SE" dirty="0"/>
          </a:p>
        </p:txBody>
      </p:sp>
    </p:spTree>
    <p:extLst>
      <p:ext uri="{BB962C8B-B14F-4D97-AF65-F5344CB8AC3E}">
        <p14:creationId xmlns:p14="http://schemas.microsoft.com/office/powerpoint/2010/main" val="42056607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45659" cy="493633"/>
          </a:xfrm>
          <a:prstGeom prst="rect">
            <a:avLst/>
          </a:prstGeom>
        </p:spPr>
        <p:txBody>
          <a:bodyPr vert="horz" lIns="91440" tIns="45720" rIns="91440" bIns="45720" rtlCol="0"/>
          <a:lstStyle>
            <a:lvl1pPr algn="l">
              <a:defRPr sz="1200"/>
            </a:lvl1pPr>
          </a:lstStyle>
          <a:p>
            <a:endParaRPr lang="sv-SE" dirty="0"/>
          </a:p>
        </p:txBody>
      </p:sp>
      <p:sp>
        <p:nvSpPr>
          <p:cNvPr id="3" name="Platshållare för datum 2"/>
          <p:cNvSpPr>
            <a:spLocks noGrp="1"/>
          </p:cNvSpPr>
          <p:nvPr>
            <p:ph type="dt" idx="1"/>
          </p:nvPr>
        </p:nvSpPr>
        <p:spPr>
          <a:xfrm>
            <a:off x="3850443" y="0"/>
            <a:ext cx="2945659" cy="493633"/>
          </a:xfrm>
          <a:prstGeom prst="rect">
            <a:avLst/>
          </a:prstGeom>
        </p:spPr>
        <p:txBody>
          <a:bodyPr vert="horz" lIns="91440" tIns="45720" rIns="91440" bIns="45720" rtlCol="0"/>
          <a:lstStyle>
            <a:lvl1pPr algn="r">
              <a:defRPr sz="1200"/>
            </a:lvl1pPr>
          </a:lstStyle>
          <a:p>
            <a:fld id="{62FECC90-70E3-40ED-B463-D4CBD033D83A}" type="datetimeFigureOut">
              <a:rPr lang="sv-SE" smtClean="0"/>
              <a:t>2018-02-12</a:t>
            </a:fld>
            <a:endParaRPr lang="sv-SE" dirty="0"/>
          </a:p>
        </p:txBody>
      </p:sp>
      <p:sp>
        <p:nvSpPr>
          <p:cNvPr id="4" name="Platshållare för bildobjekt 3"/>
          <p:cNvSpPr>
            <a:spLocks noGrp="1" noRot="1" noChangeAspect="1"/>
          </p:cNvSpPr>
          <p:nvPr>
            <p:ph type="sldImg" idx="2"/>
          </p:nvPr>
        </p:nvSpPr>
        <p:spPr>
          <a:xfrm>
            <a:off x="930275" y="739775"/>
            <a:ext cx="4937125" cy="3703638"/>
          </a:xfrm>
          <a:prstGeom prst="rect">
            <a:avLst/>
          </a:prstGeom>
          <a:noFill/>
          <a:ln w="12700">
            <a:solidFill>
              <a:prstClr val="black"/>
            </a:solidFill>
          </a:ln>
        </p:spPr>
        <p:txBody>
          <a:bodyPr vert="horz" lIns="91440" tIns="45720" rIns="91440" bIns="45720" rtlCol="0" anchor="ctr"/>
          <a:lstStyle/>
          <a:p>
            <a:endParaRPr lang="sv-SE" dirty="0"/>
          </a:p>
        </p:txBody>
      </p:sp>
      <p:sp>
        <p:nvSpPr>
          <p:cNvPr id="5" name="Platshållare för anteckningar 4"/>
          <p:cNvSpPr>
            <a:spLocks noGrp="1"/>
          </p:cNvSpPr>
          <p:nvPr>
            <p:ph type="body" sz="quarter" idx="3"/>
          </p:nvPr>
        </p:nvSpPr>
        <p:spPr>
          <a:xfrm>
            <a:off x="679768" y="4689515"/>
            <a:ext cx="5438140" cy="4442698"/>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9377316"/>
            <a:ext cx="2945659" cy="493633"/>
          </a:xfrm>
          <a:prstGeom prst="rect">
            <a:avLst/>
          </a:prstGeom>
        </p:spPr>
        <p:txBody>
          <a:bodyPr vert="horz" lIns="91440" tIns="45720" rIns="91440" bIns="45720" rtlCol="0" anchor="b"/>
          <a:lstStyle>
            <a:lvl1pPr algn="l">
              <a:defRPr sz="1200"/>
            </a:lvl1pPr>
          </a:lstStyle>
          <a:p>
            <a:endParaRPr lang="sv-SE" dirty="0"/>
          </a:p>
        </p:txBody>
      </p:sp>
      <p:sp>
        <p:nvSpPr>
          <p:cNvPr id="7" name="Platshållare för bildnummer 6"/>
          <p:cNvSpPr>
            <a:spLocks noGrp="1"/>
          </p:cNvSpPr>
          <p:nvPr>
            <p:ph type="sldNum" sz="quarter" idx="5"/>
          </p:nvPr>
        </p:nvSpPr>
        <p:spPr>
          <a:xfrm>
            <a:off x="3850443" y="9377316"/>
            <a:ext cx="2945659" cy="493633"/>
          </a:xfrm>
          <a:prstGeom prst="rect">
            <a:avLst/>
          </a:prstGeom>
        </p:spPr>
        <p:txBody>
          <a:bodyPr vert="horz" lIns="91440" tIns="45720" rIns="91440" bIns="45720" rtlCol="0" anchor="b"/>
          <a:lstStyle>
            <a:lvl1pPr algn="r">
              <a:defRPr sz="1200"/>
            </a:lvl1pPr>
          </a:lstStyle>
          <a:p>
            <a:fld id="{F9C9213D-5F54-4385-BFF9-27502FBD8BC6}" type="slidenum">
              <a:rPr lang="sv-SE" smtClean="0"/>
              <a:t>‹#›</a:t>
            </a:fld>
            <a:endParaRPr lang="sv-SE" dirty="0"/>
          </a:p>
        </p:txBody>
      </p:sp>
    </p:spTree>
    <p:extLst>
      <p:ext uri="{BB962C8B-B14F-4D97-AF65-F5344CB8AC3E}">
        <p14:creationId xmlns:p14="http://schemas.microsoft.com/office/powerpoint/2010/main" val="7236222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Rubrik 1"/>
          <p:cNvSpPr>
            <a:spLocks noGrp="1"/>
          </p:cNvSpPr>
          <p:nvPr>
            <p:ph type="ctrTitle"/>
          </p:nvPr>
        </p:nvSpPr>
        <p:spPr>
          <a:xfrm>
            <a:off x="467544" y="188641"/>
            <a:ext cx="6120680" cy="864096"/>
          </a:xfrm>
        </p:spPr>
        <p:txBody>
          <a:bodyPr/>
          <a:lstStyle/>
          <a:p>
            <a:r>
              <a:rPr lang="sv-SE"/>
              <a:t>Klicka här för att ändra format</a:t>
            </a:r>
            <a:endParaRPr lang="sv-SE" dirty="0"/>
          </a:p>
        </p:txBody>
      </p:sp>
      <p:sp>
        <p:nvSpPr>
          <p:cNvPr id="3" name="Underrubrik 2"/>
          <p:cNvSpPr>
            <a:spLocks noGrp="1"/>
          </p:cNvSpPr>
          <p:nvPr>
            <p:ph type="subTitle" idx="1"/>
          </p:nvPr>
        </p:nvSpPr>
        <p:spPr>
          <a:xfrm>
            <a:off x="539552" y="1412776"/>
            <a:ext cx="6400800" cy="1752600"/>
          </a:xfrm>
        </p:spPr>
        <p:txBody>
          <a:bodyP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v-SE"/>
              <a:t>Klicka här för att ändra format på underrubrik i bakgrunden</a:t>
            </a:r>
            <a:endParaRPr lang="sv-SE" dirty="0"/>
          </a:p>
        </p:txBody>
      </p:sp>
      <p:sp>
        <p:nvSpPr>
          <p:cNvPr id="4" name="Platshållare för datum 3"/>
          <p:cNvSpPr>
            <a:spLocks noGrp="1"/>
          </p:cNvSpPr>
          <p:nvPr>
            <p:ph type="dt" sz="half" idx="10"/>
          </p:nvPr>
        </p:nvSpPr>
        <p:spPr/>
        <p:txBody>
          <a:bodyPr/>
          <a:lstStyle/>
          <a:p>
            <a:r>
              <a:rPr lang="sv-SE" dirty="0"/>
              <a:t>2017-06-12</a:t>
            </a:r>
          </a:p>
        </p:txBody>
      </p:sp>
      <p:sp>
        <p:nvSpPr>
          <p:cNvPr id="5" name="Platshållare för sidfot 4"/>
          <p:cNvSpPr>
            <a:spLocks noGrp="1"/>
          </p:cNvSpPr>
          <p:nvPr>
            <p:ph type="ftr" sz="quarter" idx="11"/>
          </p:nvPr>
        </p:nvSpPr>
        <p:spPr/>
        <p:txBody>
          <a:bodyPr/>
          <a:lstStyle/>
          <a:p>
            <a:endParaRPr lang="sv-SE" dirty="0"/>
          </a:p>
        </p:txBody>
      </p:sp>
      <p:sp>
        <p:nvSpPr>
          <p:cNvPr id="6" name="Platshållare för bildnummer 5"/>
          <p:cNvSpPr>
            <a:spLocks noGrp="1"/>
          </p:cNvSpPr>
          <p:nvPr>
            <p:ph type="sldNum" sz="quarter" idx="12"/>
          </p:nvPr>
        </p:nvSpPr>
        <p:spPr/>
        <p:txBody>
          <a:bodyPr/>
          <a:lstStyle/>
          <a:p>
            <a:fld id="{648CB923-8192-4478-992D-B2D2A6CF890D}" type="slidenum">
              <a:rPr lang="sv-SE" smtClean="0"/>
              <a:t>‹#›</a:t>
            </a:fld>
            <a:endParaRPr lang="sv-SE" dirty="0"/>
          </a:p>
        </p:txBody>
      </p:sp>
    </p:spTree>
    <p:extLst>
      <p:ext uri="{BB962C8B-B14F-4D97-AF65-F5344CB8AC3E}">
        <p14:creationId xmlns:p14="http://schemas.microsoft.com/office/powerpoint/2010/main" val="22033044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lodrät text 2"/>
          <p:cNvSpPr>
            <a:spLocks noGrp="1"/>
          </p:cNvSpPr>
          <p:nvPr>
            <p:ph type="body" orient="vert" idx="1"/>
          </p:nvPr>
        </p:nvSpPr>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10"/>
          </p:nvPr>
        </p:nvSpPr>
        <p:spPr/>
        <p:txBody>
          <a:bodyPr/>
          <a:lstStyle/>
          <a:p>
            <a:r>
              <a:rPr lang="sv-SE" dirty="0"/>
              <a:t>2017-06-12</a:t>
            </a:r>
          </a:p>
        </p:txBody>
      </p:sp>
      <p:sp>
        <p:nvSpPr>
          <p:cNvPr id="5" name="Platshållare för sidfot 4"/>
          <p:cNvSpPr>
            <a:spLocks noGrp="1"/>
          </p:cNvSpPr>
          <p:nvPr>
            <p:ph type="ftr" sz="quarter" idx="11"/>
          </p:nvPr>
        </p:nvSpPr>
        <p:spPr/>
        <p:txBody>
          <a:bodyPr/>
          <a:lstStyle/>
          <a:p>
            <a:endParaRPr lang="sv-SE" dirty="0"/>
          </a:p>
        </p:txBody>
      </p:sp>
      <p:sp>
        <p:nvSpPr>
          <p:cNvPr id="6" name="Platshållare för bildnummer 5"/>
          <p:cNvSpPr>
            <a:spLocks noGrp="1"/>
          </p:cNvSpPr>
          <p:nvPr>
            <p:ph type="sldNum" sz="quarter" idx="12"/>
          </p:nvPr>
        </p:nvSpPr>
        <p:spPr/>
        <p:txBody>
          <a:bodyPr/>
          <a:lstStyle/>
          <a:p>
            <a:fld id="{648CB923-8192-4478-992D-B2D2A6CF890D}" type="slidenum">
              <a:rPr lang="sv-SE" smtClean="0"/>
              <a:t>‹#›</a:t>
            </a:fld>
            <a:endParaRPr lang="sv-SE" dirty="0"/>
          </a:p>
        </p:txBody>
      </p:sp>
    </p:spTree>
    <p:extLst>
      <p:ext uri="{BB962C8B-B14F-4D97-AF65-F5344CB8AC3E}">
        <p14:creationId xmlns:p14="http://schemas.microsoft.com/office/powerpoint/2010/main" val="39423578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p:cNvSpPr>
            <a:spLocks noGrp="1"/>
          </p:cNvSpPr>
          <p:nvPr>
            <p:ph type="title" orient="vert"/>
          </p:nvPr>
        </p:nvSpPr>
        <p:spPr>
          <a:xfrm>
            <a:off x="6629400" y="274638"/>
            <a:ext cx="2057400" cy="5851525"/>
          </a:xfrm>
        </p:spPr>
        <p:txBody>
          <a:bodyPr vert="eaVert"/>
          <a:lstStyle/>
          <a:p>
            <a:r>
              <a:rPr lang="sv-SE"/>
              <a:t>Klicka här för att ändra format</a:t>
            </a:r>
          </a:p>
        </p:txBody>
      </p:sp>
      <p:sp>
        <p:nvSpPr>
          <p:cNvPr id="3" name="Platshållare för lodrät text 2"/>
          <p:cNvSpPr>
            <a:spLocks noGrp="1"/>
          </p:cNvSpPr>
          <p:nvPr>
            <p:ph type="body" orient="vert" idx="1"/>
          </p:nvPr>
        </p:nvSpPr>
        <p:spPr>
          <a:xfrm>
            <a:off x="457200" y="274638"/>
            <a:ext cx="6019800" cy="5851525"/>
          </a:xfrm>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10"/>
          </p:nvPr>
        </p:nvSpPr>
        <p:spPr/>
        <p:txBody>
          <a:bodyPr/>
          <a:lstStyle/>
          <a:p>
            <a:r>
              <a:rPr lang="sv-SE" dirty="0"/>
              <a:t>2017-06-12</a:t>
            </a:r>
          </a:p>
        </p:txBody>
      </p:sp>
      <p:sp>
        <p:nvSpPr>
          <p:cNvPr id="5" name="Platshållare för sidfot 4"/>
          <p:cNvSpPr>
            <a:spLocks noGrp="1"/>
          </p:cNvSpPr>
          <p:nvPr>
            <p:ph type="ftr" sz="quarter" idx="11"/>
          </p:nvPr>
        </p:nvSpPr>
        <p:spPr/>
        <p:txBody>
          <a:bodyPr/>
          <a:lstStyle/>
          <a:p>
            <a:endParaRPr lang="sv-SE" dirty="0"/>
          </a:p>
        </p:txBody>
      </p:sp>
      <p:sp>
        <p:nvSpPr>
          <p:cNvPr id="6" name="Platshållare för bildnummer 5"/>
          <p:cNvSpPr>
            <a:spLocks noGrp="1"/>
          </p:cNvSpPr>
          <p:nvPr>
            <p:ph type="sldNum" sz="quarter" idx="12"/>
          </p:nvPr>
        </p:nvSpPr>
        <p:spPr/>
        <p:txBody>
          <a:bodyPr/>
          <a:lstStyle/>
          <a:p>
            <a:fld id="{648CB923-8192-4478-992D-B2D2A6CF890D}" type="slidenum">
              <a:rPr lang="sv-SE" smtClean="0"/>
              <a:t>‹#›</a:t>
            </a:fld>
            <a:endParaRPr lang="sv-SE" dirty="0"/>
          </a:p>
        </p:txBody>
      </p:sp>
    </p:spTree>
    <p:extLst>
      <p:ext uri="{BB962C8B-B14F-4D97-AF65-F5344CB8AC3E}">
        <p14:creationId xmlns:p14="http://schemas.microsoft.com/office/powerpoint/2010/main" val="33517120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endParaRPr lang="en-GB"/>
          </a:p>
        </p:txBody>
      </p:sp>
      <p:sp>
        <p:nvSpPr>
          <p:cNvPr id="3" name="Text Placeholder 2"/>
          <p:cNvSpPr>
            <a:spLocks noGrp="1"/>
          </p:cNvSpPr>
          <p:nvPr>
            <p:ph type="body" sz="half" idx="1"/>
          </p:nvPr>
        </p:nvSpPr>
        <p:spPr>
          <a:xfrm>
            <a:off x="519113" y="1782763"/>
            <a:ext cx="4038600" cy="4525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710113" y="1782763"/>
            <a:ext cx="4038600" cy="4525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noChangeArrowheads="1"/>
          </p:cNvSpPr>
          <p:nvPr>
            <p:ph type="dt" sz="half" idx="10"/>
          </p:nvPr>
        </p:nvSpPr>
        <p:spPr>
          <a:xfrm>
            <a:off x="457200" y="6481763"/>
            <a:ext cx="2133600" cy="476250"/>
          </a:xfrm>
          <a:prstGeom prst="rect">
            <a:avLst/>
          </a:prstGeom>
        </p:spPr>
        <p:txBody>
          <a:bodyPr/>
          <a:lstStyle>
            <a:lvl1pPr>
              <a:defRPr/>
            </a:lvl1pPr>
          </a:lstStyle>
          <a:p>
            <a:pPr>
              <a:defRPr/>
            </a:pPr>
            <a:r>
              <a:rPr lang="sv-SE" dirty="0"/>
              <a:t>2017-06-12</a:t>
            </a:r>
            <a:endParaRPr lang="en-GB" dirty="0"/>
          </a:p>
        </p:txBody>
      </p:sp>
      <p:sp>
        <p:nvSpPr>
          <p:cNvPr id="6" name="Footer Placeholder 5"/>
          <p:cNvSpPr>
            <a:spLocks noGrp="1" noChangeArrowheads="1"/>
          </p:cNvSpPr>
          <p:nvPr>
            <p:ph type="ftr" sz="quarter" idx="11"/>
          </p:nvPr>
        </p:nvSpPr>
        <p:spPr>
          <a:xfrm>
            <a:off x="2987675" y="6481763"/>
            <a:ext cx="3168650" cy="476250"/>
          </a:xfrm>
          <a:prstGeom prst="rect">
            <a:avLst/>
          </a:prstGeom>
        </p:spPr>
        <p:txBody>
          <a:bodyPr/>
          <a:lstStyle>
            <a:lvl1pPr>
              <a:defRPr/>
            </a:lvl1pPr>
          </a:lstStyle>
          <a:p>
            <a:pPr>
              <a:defRPr/>
            </a:pPr>
            <a:endParaRPr lang="en-US" dirty="0"/>
          </a:p>
        </p:txBody>
      </p:sp>
      <p:sp>
        <p:nvSpPr>
          <p:cNvPr id="7" name="Rectangle 5"/>
          <p:cNvSpPr>
            <a:spLocks noGrp="1" noChangeArrowheads="1"/>
          </p:cNvSpPr>
          <p:nvPr>
            <p:ph type="ftr" sz="quarter" idx="12"/>
          </p:nvPr>
        </p:nvSpPr>
        <p:spPr>
          <a:xfrm>
            <a:off x="2987675" y="6481763"/>
            <a:ext cx="3168650" cy="476250"/>
          </a:xfrm>
          <a:prstGeom prst="rect">
            <a:avLst/>
          </a:prstGeom>
        </p:spPr>
        <p:txBody>
          <a:bodyPr/>
          <a:lstStyle>
            <a:lvl1pPr>
              <a:defRPr/>
            </a:lvl1pPr>
          </a:lstStyle>
          <a:p>
            <a:pPr>
              <a:defRPr/>
            </a:pPr>
            <a:r>
              <a:rPr lang="en-US" dirty="0"/>
              <a:t>Odette Presentation</a:t>
            </a:r>
          </a:p>
        </p:txBody>
      </p:sp>
      <p:sp>
        <p:nvSpPr>
          <p:cNvPr id="8" name="Rectangle 6"/>
          <p:cNvSpPr>
            <a:spLocks noGrp="1" noChangeArrowheads="1"/>
          </p:cNvSpPr>
          <p:nvPr>
            <p:ph type="sldNum" sz="quarter" idx="13"/>
          </p:nvPr>
        </p:nvSpPr>
        <p:spPr>
          <a:xfrm>
            <a:off x="6553200" y="6245225"/>
            <a:ext cx="2133600" cy="476250"/>
          </a:xfrm>
          <a:prstGeom prst="rect">
            <a:avLst/>
          </a:prstGeom>
        </p:spPr>
        <p:txBody>
          <a:bodyPr/>
          <a:lstStyle>
            <a:lvl1pPr>
              <a:defRPr/>
            </a:lvl1pPr>
          </a:lstStyle>
          <a:p>
            <a:pPr>
              <a:defRPr/>
            </a:pPr>
            <a:fld id="{7113A577-331B-49AB-975E-6B22C0B44608}" type="slidenum">
              <a:rPr lang="en-US"/>
              <a:pPr>
                <a:defRPr/>
              </a:pPr>
              <a:t>‹#›</a:t>
            </a:fld>
            <a:endParaRPr lang="en-US" dirty="0"/>
          </a:p>
        </p:txBody>
      </p:sp>
    </p:spTree>
    <p:extLst>
      <p:ext uri="{BB962C8B-B14F-4D97-AF65-F5344CB8AC3E}">
        <p14:creationId xmlns:p14="http://schemas.microsoft.com/office/powerpoint/2010/main" val="31637129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Rubrik 1"/>
          <p:cNvSpPr>
            <a:spLocks noGrp="1"/>
          </p:cNvSpPr>
          <p:nvPr>
            <p:ph type="ctrTitle"/>
          </p:nvPr>
        </p:nvSpPr>
        <p:spPr>
          <a:xfrm>
            <a:off x="685800" y="2130425"/>
            <a:ext cx="7772400" cy="1470025"/>
          </a:xfrm>
        </p:spPr>
        <p:txBody>
          <a:bodyPr/>
          <a:lstStyle/>
          <a:p>
            <a:r>
              <a:rPr lang="sv-SE"/>
              <a:t>Klicka här för att ändra format</a:t>
            </a:r>
          </a:p>
        </p:txBody>
      </p:sp>
      <p:sp>
        <p:nvSpPr>
          <p:cNvPr id="3" name="Underrubrik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v-SE"/>
              <a:t>Klicka här för att ändra format på underrubrik i bakgrunden</a:t>
            </a:r>
          </a:p>
        </p:txBody>
      </p:sp>
      <p:sp>
        <p:nvSpPr>
          <p:cNvPr id="4" name="Platshållare för datum 3"/>
          <p:cNvSpPr>
            <a:spLocks noGrp="1"/>
          </p:cNvSpPr>
          <p:nvPr>
            <p:ph type="dt" sz="half" idx="10"/>
          </p:nvPr>
        </p:nvSpPr>
        <p:spPr/>
        <p:txBody>
          <a:bodyPr/>
          <a:lstStyle/>
          <a:p>
            <a:r>
              <a:rPr lang="sv-SE" dirty="0"/>
              <a:t>2017-06-12</a:t>
            </a:r>
          </a:p>
        </p:txBody>
      </p:sp>
      <p:sp>
        <p:nvSpPr>
          <p:cNvPr id="5" name="Platshållare för sidfot 4"/>
          <p:cNvSpPr>
            <a:spLocks noGrp="1"/>
          </p:cNvSpPr>
          <p:nvPr>
            <p:ph type="ftr" sz="quarter" idx="11"/>
          </p:nvPr>
        </p:nvSpPr>
        <p:spPr/>
        <p:txBody>
          <a:bodyPr/>
          <a:lstStyle/>
          <a:p>
            <a:endParaRPr lang="sv-SE" dirty="0"/>
          </a:p>
        </p:txBody>
      </p:sp>
      <p:sp>
        <p:nvSpPr>
          <p:cNvPr id="6" name="Platshållare för bildnummer 5"/>
          <p:cNvSpPr>
            <a:spLocks noGrp="1"/>
          </p:cNvSpPr>
          <p:nvPr>
            <p:ph type="sldNum" sz="quarter" idx="12"/>
          </p:nvPr>
        </p:nvSpPr>
        <p:spPr/>
        <p:txBody>
          <a:bodyPr/>
          <a:lstStyle/>
          <a:p>
            <a:fld id="{AD1EC104-21A8-4F82-9CC1-9DE48E4EF015}" type="slidenum">
              <a:rPr lang="sv-SE" smtClean="0"/>
              <a:t>‹#›</a:t>
            </a:fld>
            <a:endParaRPr lang="sv-SE" dirty="0"/>
          </a:p>
        </p:txBody>
      </p:sp>
    </p:spTree>
    <p:extLst>
      <p:ext uri="{BB962C8B-B14F-4D97-AF65-F5344CB8AC3E}">
        <p14:creationId xmlns:p14="http://schemas.microsoft.com/office/powerpoint/2010/main" val="410177890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innehåll 2"/>
          <p:cNvSpPr>
            <a:spLocks noGrp="1"/>
          </p:cNvSpPr>
          <p:nvPr>
            <p:ph idx="1"/>
          </p:nvPr>
        </p:nvSpPr>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10"/>
          </p:nvPr>
        </p:nvSpPr>
        <p:spPr/>
        <p:txBody>
          <a:bodyPr/>
          <a:lstStyle/>
          <a:p>
            <a:r>
              <a:rPr lang="sv-SE" dirty="0"/>
              <a:t>2017-06-12</a:t>
            </a:r>
          </a:p>
        </p:txBody>
      </p:sp>
      <p:sp>
        <p:nvSpPr>
          <p:cNvPr id="5" name="Platshållare för sidfot 4"/>
          <p:cNvSpPr>
            <a:spLocks noGrp="1"/>
          </p:cNvSpPr>
          <p:nvPr>
            <p:ph type="ftr" sz="quarter" idx="11"/>
          </p:nvPr>
        </p:nvSpPr>
        <p:spPr/>
        <p:txBody>
          <a:bodyPr/>
          <a:lstStyle/>
          <a:p>
            <a:endParaRPr lang="sv-SE" dirty="0"/>
          </a:p>
        </p:txBody>
      </p:sp>
      <p:sp>
        <p:nvSpPr>
          <p:cNvPr id="6" name="Platshållare för bildnummer 5"/>
          <p:cNvSpPr>
            <a:spLocks noGrp="1"/>
          </p:cNvSpPr>
          <p:nvPr>
            <p:ph type="sldNum" sz="quarter" idx="12"/>
          </p:nvPr>
        </p:nvSpPr>
        <p:spPr/>
        <p:txBody>
          <a:bodyPr/>
          <a:lstStyle/>
          <a:p>
            <a:fld id="{AD1EC104-21A8-4F82-9CC1-9DE48E4EF015}" type="slidenum">
              <a:rPr lang="sv-SE" smtClean="0"/>
              <a:t>‹#›</a:t>
            </a:fld>
            <a:endParaRPr lang="sv-SE" dirty="0"/>
          </a:p>
        </p:txBody>
      </p:sp>
    </p:spTree>
    <p:extLst>
      <p:ext uri="{BB962C8B-B14F-4D97-AF65-F5344CB8AC3E}">
        <p14:creationId xmlns:p14="http://schemas.microsoft.com/office/powerpoint/2010/main" val="277141898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p:cNvSpPr>
            <a:spLocks noGrp="1"/>
          </p:cNvSpPr>
          <p:nvPr>
            <p:ph type="title"/>
          </p:nvPr>
        </p:nvSpPr>
        <p:spPr>
          <a:xfrm>
            <a:off x="722313" y="4406900"/>
            <a:ext cx="7772400" cy="1362075"/>
          </a:xfrm>
        </p:spPr>
        <p:txBody>
          <a:bodyPr anchor="t"/>
          <a:lstStyle>
            <a:lvl1pPr algn="l">
              <a:defRPr sz="4000" b="1" cap="all"/>
            </a:lvl1pPr>
          </a:lstStyle>
          <a:p>
            <a:r>
              <a:rPr lang="sv-SE"/>
              <a:t>Klicka här för att ändra format</a:t>
            </a:r>
          </a:p>
        </p:txBody>
      </p:sp>
      <p:sp>
        <p:nvSpPr>
          <p:cNvPr id="3" name="Platshållare för tex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v-SE"/>
              <a:t>Klicka här för att ändra format på bakgrundstexten</a:t>
            </a:r>
          </a:p>
        </p:txBody>
      </p:sp>
      <p:sp>
        <p:nvSpPr>
          <p:cNvPr id="4" name="Platshållare för datum 3"/>
          <p:cNvSpPr>
            <a:spLocks noGrp="1"/>
          </p:cNvSpPr>
          <p:nvPr>
            <p:ph type="dt" sz="half" idx="10"/>
          </p:nvPr>
        </p:nvSpPr>
        <p:spPr/>
        <p:txBody>
          <a:bodyPr/>
          <a:lstStyle/>
          <a:p>
            <a:r>
              <a:rPr lang="sv-SE" dirty="0"/>
              <a:t>2017-06-12</a:t>
            </a:r>
          </a:p>
        </p:txBody>
      </p:sp>
      <p:sp>
        <p:nvSpPr>
          <p:cNvPr id="5" name="Platshållare för sidfot 4"/>
          <p:cNvSpPr>
            <a:spLocks noGrp="1"/>
          </p:cNvSpPr>
          <p:nvPr>
            <p:ph type="ftr" sz="quarter" idx="11"/>
          </p:nvPr>
        </p:nvSpPr>
        <p:spPr/>
        <p:txBody>
          <a:bodyPr/>
          <a:lstStyle/>
          <a:p>
            <a:endParaRPr lang="sv-SE" dirty="0"/>
          </a:p>
        </p:txBody>
      </p:sp>
      <p:sp>
        <p:nvSpPr>
          <p:cNvPr id="6" name="Platshållare för bildnummer 5"/>
          <p:cNvSpPr>
            <a:spLocks noGrp="1"/>
          </p:cNvSpPr>
          <p:nvPr>
            <p:ph type="sldNum" sz="quarter" idx="12"/>
          </p:nvPr>
        </p:nvSpPr>
        <p:spPr/>
        <p:txBody>
          <a:bodyPr/>
          <a:lstStyle/>
          <a:p>
            <a:fld id="{AD1EC104-21A8-4F82-9CC1-9DE48E4EF015}" type="slidenum">
              <a:rPr lang="sv-SE" smtClean="0"/>
              <a:t>‹#›</a:t>
            </a:fld>
            <a:endParaRPr lang="sv-SE" dirty="0"/>
          </a:p>
        </p:txBody>
      </p:sp>
    </p:spTree>
    <p:extLst>
      <p:ext uri="{BB962C8B-B14F-4D97-AF65-F5344CB8AC3E}">
        <p14:creationId xmlns:p14="http://schemas.microsoft.com/office/powerpoint/2010/main" val="284482847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vå innehållsdelar">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innehåll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innehåll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datum 4"/>
          <p:cNvSpPr>
            <a:spLocks noGrp="1"/>
          </p:cNvSpPr>
          <p:nvPr>
            <p:ph type="dt" sz="half" idx="10"/>
          </p:nvPr>
        </p:nvSpPr>
        <p:spPr/>
        <p:txBody>
          <a:bodyPr/>
          <a:lstStyle/>
          <a:p>
            <a:r>
              <a:rPr lang="sv-SE" dirty="0"/>
              <a:t>2017-06-12</a:t>
            </a:r>
          </a:p>
        </p:txBody>
      </p:sp>
      <p:sp>
        <p:nvSpPr>
          <p:cNvPr id="6" name="Platshållare för sidfot 5"/>
          <p:cNvSpPr>
            <a:spLocks noGrp="1"/>
          </p:cNvSpPr>
          <p:nvPr>
            <p:ph type="ftr" sz="quarter" idx="11"/>
          </p:nvPr>
        </p:nvSpPr>
        <p:spPr/>
        <p:txBody>
          <a:bodyPr/>
          <a:lstStyle/>
          <a:p>
            <a:endParaRPr lang="sv-SE" dirty="0"/>
          </a:p>
        </p:txBody>
      </p:sp>
      <p:sp>
        <p:nvSpPr>
          <p:cNvPr id="7" name="Platshållare för bildnummer 6"/>
          <p:cNvSpPr>
            <a:spLocks noGrp="1"/>
          </p:cNvSpPr>
          <p:nvPr>
            <p:ph type="sldNum" sz="quarter" idx="12"/>
          </p:nvPr>
        </p:nvSpPr>
        <p:spPr/>
        <p:txBody>
          <a:bodyPr/>
          <a:lstStyle/>
          <a:p>
            <a:fld id="{AD1EC104-21A8-4F82-9CC1-9DE48E4EF015}" type="slidenum">
              <a:rPr lang="sv-SE" smtClean="0"/>
              <a:t>‹#›</a:t>
            </a:fld>
            <a:endParaRPr lang="sv-SE" dirty="0"/>
          </a:p>
        </p:txBody>
      </p:sp>
    </p:spTree>
    <p:extLst>
      <p:ext uri="{BB962C8B-B14F-4D97-AF65-F5344CB8AC3E}">
        <p14:creationId xmlns:p14="http://schemas.microsoft.com/office/powerpoint/2010/main" val="190337907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lvl1pPr>
              <a:defRPr/>
            </a:lvl1pPr>
          </a:lstStyle>
          <a:p>
            <a:r>
              <a:rPr lang="sv-SE"/>
              <a:t>Klicka här för att ändra format</a:t>
            </a:r>
          </a:p>
        </p:txBody>
      </p:sp>
      <p:sp>
        <p:nvSpPr>
          <p:cNvPr id="3" name="Platshållare för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4" name="Platshållare för innehåll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6" name="Platshållare för innehåll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7" name="Platshållare för datum 6"/>
          <p:cNvSpPr>
            <a:spLocks noGrp="1"/>
          </p:cNvSpPr>
          <p:nvPr>
            <p:ph type="dt" sz="half" idx="10"/>
          </p:nvPr>
        </p:nvSpPr>
        <p:spPr/>
        <p:txBody>
          <a:bodyPr/>
          <a:lstStyle/>
          <a:p>
            <a:r>
              <a:rPr lang="sv-SE" dirty="0"/>
              <a:t>2017-06-12</a:t>
            </a:r>
          </a:p>
        </p:txBody>
      </p:sp>
      <p:sp>
        <p:nvSpPr>
          <p:cNvPr id="8" name="Platshållare för sidfot 7"/>
          <p:cNvSpPr>
            <a:spLocks noGrp="1"/>
          </p:cNvSpPr>
          <p:nvPr>
            <p:ph type="ftr" sz="quarter" idx="11"/>
          </p:nvPr>
        </p:nvSpPr>
        <p:spPr/>
        <p:txBody>
          <a:bodyPr/>
          <a:lstStyle/>
          <a:p>
            <a:endParaRPr lang="sv-SE" dirty="0"/>
          </a:p>
        </p:txBody>
      </p:sp>
      <p:sp>
        <p:nvSpPr>
          <p:cNvPr id="9" name="Platshållare för bildnummer 8"/>
          <p:cNvSpPr>
            <a:spLocks noGrp="1"/>
          </p:cNvSpPr>
          <p:nvPr>
            <p:ph type="sldNum" sz="quarter" idx="12"/>
          </p:nvPr>
        </p:nvSpPr>
        <p:spPr/>
        <p:txBody>
          <a:bodyPr/>
          <a:lstStyle/>
          <a:p>
            <a:fld id="{AD1EC104-21A8-4F82-9CC1-9DE48E4EF015}" type="slidenum">
              <a:rPr lang="sv-SE" smtClean="0"/>
              <a:t>‹#›</a:t>
            </a:fld>
            <a:endParaRPr lang="sv-SE" dirty="0"/>
          </a:p>
        </p:txBody>
      </p:sp>
    </p:spTree>
    <p:extLst>
      <p:ext uri="{BB962C8B-B14F-4D97-AF65-F5344CB8AC3E}">
        <p14:creationId xmlns:p14="http://schemas.microsoft.com/office/powerpoint/2010/main" val="71374460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datum 2"/>
          <p:cNvSpPr>
            <a:spLocks noGrp="1"/>
          </p:cNvSpPr>
          <p:nvPr>
            <p:ph type="dt" sz="half" idx="10"/>
          </p:nvPr>
        </p:nvSpPr>
        <p:spPr/>
        <p:txBody>
          <a:bodyPr/>
          <a:lstStyle/>
          <a:p>
            <a:r>
              <a:rPr lang="sv-SE" dirty="0"/>
              <a:t>2017-06-12</a:t>
            </a:r>
          </a:p>
        </p:txBody>
      </p:sp>
      <p:sp>
        <p:nvSpPr>
          <p:cNvPr id="4" name="Platshållare för sidfot 3"/>
          <p:cNvSpPr>
            <a:spLocks noGrp="1"/>
          </p:cNvSpPr>
          <p:nvPr>
            <p:ph type="ftr" sz="quarter" idx="11"/>
          </p:nvPr>
        </p:nvSpPr>
        <p:spPr/>
        <p:txBody>
          <a:bodyPr/>
          <a:lstStyle/>
          <a:p>
            <a:endParaRPr lang="sv-SE" dirty="0"/>
          </a:p>
        </p:txBody>
      </p:sp>
      <p:sp>
        <p:nvSpPr>
          <p:cNvPr id="5" name="Platshållare för bildnummer 4"/>
          <p:cNvSpPr>
            <a:spLocks noGrp="1"/>
          </p:cNvSpPr>
          <p:nvPr>
            <p:ph type="sldNum" sz="quarter" idx="12"/>
          </p:nvPr>
        </p:nvSpPr>
        <p:spPr/>
        <p:txBody>
          <a:bodyPr/>
          <a:lstStyle/>
          <a:p>
            <a:fld id="{AD1EC104-21A8-4F82-9CC1-9DE48E4EF015}" type="slidenum">
              <a:rPr lang="sv-SE" smtClean="0"/>
              <a:t>‹#›</a:t>
            </a:fld>
            <a:endParaRPr lang="sv-SE" dirty="0"/>
          </a:p>
        </p:txBody>
      </p:sp>
    </p:spTree>
    <p:extLst>
      <p:ext uri="{BB962C8B-B14F-4D97-AF65-F5344CB8AC3E}">
        <p14:creationId xmlns:p14="http://schemas.microsoft.com/office/powerpoint/2010/main" val="257656085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tshållare för datum 1"/>
          <p:cNvSpPr>
            <a:spLocks noGrp="1"/>
          </p:cNvSpPr>
          <p:nvPr>
            <p:ph type="dt" sz="half" idx="10"/>
          </p:nvPr>
        </p:nvSpPr>
        <p:spPr/>
        <p:txBody>
          <a:bodyPr/>
          <a:lstStyle/>
          <a:p>
            <a:r>
              <a:rPr lang="sv-SE" dirty="0"/>
              <a:t>2017-06-12</a:t>
            </a:r>
          </a:p>
        </p:txBody>
      </p:sp>
      <p:sp>
        <p:nvSpPr>
          <p:cNvPr id="3" name="Platshållare för sidfot 2"/>
          <p:cNvSpPr>
            <a:spLocks noGrp="1"/>
          </p:cNvSpPr>
          <p:nvPr>
            <p:ph type="ftr" sz="quarter" idx="11"/>
          </p:nvPr>
        </p:nvSpPr>
        <p:spPr/>
        <p:txBody>
          <a:bodyPr/>
          <a:lstStyle/>
          <a:p>
            <a:endParaRPr lang="sv-SE" dirty="0"/>
          </a:p>
        </p:txBody>
      </p:sp>
      <p:sp>
        <p:nvSpPr>
          <p:cNvPr id="4" name="Platshållare för bildnummer 3"/>
          <p:cNvSpPr>
            <a:spLocks noGrp="1"/>
          </p:cNvSpPr>
          <p:nvPr>
            <p:ph type="sldNum" sz="quarter" idx="12"/>
          </p:nvPr>
        </p:nvSpPr>
        <p:spPr/>
        <p:txBody>
          <a:bodyPr/>
          <a:lstStyle/>
          <a:p>
            <a:fld id="{AD1EC104-21A8-4F82-9CC1-9DE48E4EF015}" type="slidenum">
              <a:rPr lang="sv-SE" smtClean="0"/>
              <a:t>‹#›</a:t>
            </a:fld>
            <a:endParaRPr lang="sv-SE" dirty="0"/>
          </a:p>
        </p:txBody>
      </p:sp>
    </p:spTree>
    <p:extLst>
      <p:ext uri="{BB962C8B-B14F-4D97-AF65-F5344CB8AC3E}">
        <p14:creationId xmlns:p14="http://schemas.microsoft.com/office/powerpoint/2010/main" val="24996768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endParaRPr lang="sv-SE" dirty="0"/>
          </a:p>
        </p:txBody>
      </p:sp>
      <p:sp>
        <p:nvSpPr>
          <p:cNvPr id="3" name="Platshållare för innehåll 2"/>
          <p:cNvSpPr>
            <a:spLocks noGrp="1"/>
          </p:cNvSpPr>
          <p:nvPr>
            <p:ph idx="1"/>
          </p:nvPr>
        </p:nvSpPr>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10"/>
          </p:nvPr>
        </p:nvSpPr>
        <p:spPr/>
        <p:txBody>
          <a:bodyPr/>
          <a:lstStyle/>
          <a:p>
            <a:r>
              <a:rPr lang="sv-SE" dirty="0"/>
              <a:t>2017-06-12</a:t>
            </a:r>
          </a:p>
        </p:txBody>
      </p:sp>
      <p:sp>
        <p:nvSpPr>
          <p:cNvPr id="5" name="Platshållare för sidfot 4"/>
          <p:cNvSpPr>
            <a:spLocks noGrp="1"/>
          </p:cNvSpPr>
          <p:nvPr>
            <p:ph type="ftr" sz="quarter" idx="11"/>
          </p:nvPr>
        </p:nvSpPr>
        <p:spPr/>
        <p:txBody>
          <a:bodyPr/>
          <a:lstStyle/>
          <a:p>
            <a:endParaRPr lang="sv-SE" dirty="0"/>
          </a:p>
        </p:txBody>
      </p:sp>
      <p:sp>
        <p:nvSpPr>
          <p:cNvPr id="6" name="Platshållare för bildnummer 5"/>
          <p:cNvSpPr>
            <a:spLocks noGrp="1"/>
          </p:cNvSpPr>
          <p:nvPr>
            <p:ph type="sldNum" sz="quarter" idx="12"/>
          </p:nvPr>
        </p:nvSpPr>
        <p:spPr/>
        <p:txBody>
          <a:bodyPr/>
          <a:lstStyle/>
          <a:p>
            <a:fld id="{648CB923-8192-4478-992D-B2D2A6CF890D}" type="slidenum">
              <a:rPr lang="sv-SE" smtClean="0"/>
              <a:t>‹#›</a:t>
            </a:fld>
            <a:endParaRPr lang="sv-SE" dirty="0"/>
          </a:p>
        </p:txBody>
      </p:sp>
    </p:spTree>
    <p:extLst>
      <p:ext uri="{BB962C8B-B14F-4D97-AF65-F5344CB8AC3E}">
        <p14:creationId xmlns:p14="http://schemas.microsoft.com/office/powerpoint/2010/main" val="28005783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Innehåll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457200" y="273050"/>
            <a:ext cx="3008313" cy="1162050"/>
          </a:xfrm>
        </p:spPr>
        <p:txBody>
          <a:bodyPr anchor="b"/>
          <a:lstStyle>
            <a:lvl1pPr algn="l">
              <a:defRPr sz="2000" b="1"/>
            </a:lvl1pPr>
          </a:lstStyle>
          <a:p>
            <a:r>
              <a:rPr lang="sv-SE"/>
              <a:t>Klicka här för att ändra format</a:t>
            </a:r>
          </a:p>
        </p:txBody>
      </p:sp>
      <p:sp>
        <p:nvSpPr>
          <p:cNvPr id="3" name="Platshållare för innehåll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a:t>Klicka här för att ändra format på bakgrundstexten</a:t>
            </a:r>
          </a:p>
        </p:txBody>
      </p:sp>
      <p:sp>
        <p:nvSpPr>
          <p:cNvPr id="5" name="Platshållare för datum 4"/>
          <p:cNvSpPr>
            <a:spLocks noGrp="1"/>
          </p:cNvSpPr>
          <p:nvPr>
            <p:ph type="dt" sz="half" idx="10"/>
          </p:nvPr>
        </p:nvSpPr>
        <p:spPr/>
        <p:txBody>
          <a:bodyPr/>
          <a:lstStyle/>
          <a:p>
            <a:r>
              <a:rPr lang="sv-SE" dirty="0"/>
              <a:t>2017-06-12</a:t>
            </a:r>
          </a:p>
        </p:txBody>
      </p:sp>
      <p:sp>
        <p:nvSpPr>
          <p:cNvPr id="6" name="Platshållare för sidfot 5"/>
          <p:cNvSpPr>
            <a:spLocks noGrp="1"/>
          </p:cNvSpPr>
          <p:nvPr>
            <p:ph type="ftr" sz="quarter" idx="11"/>
          </p:nvPr>
        </p:nvSpPr>
        <p:spPr/>
        <p:txBody>
          <a:bodyPr/>
          <a:lstStyle/>
          <a:p>
            <a:endParaRPr lang="sv-SE" dirty="0"/>
          </a:p>
        </p:txBody>
      </p:sp>
      <p:sp>
        <p:nvSpPr>
          <p:cNvPr id="7" name="Platshållare för bildnummer 6"/>
          <p:cNvSpPr>
            <a:spLocks noGrp="1"/>
          </p:cNvSpPr>
          <p:nvPr>
            <p:ph type="sldNum" sz="quarter" idx="12"/>
          </p:nvPr>
        </p:nvSpPr>
        <p:spPr/>
        <p:txBody>
          <a:bodyPr/>
          <a:lstStyle/>
          <a:p>
            <a:fld id="{AD1EC104-21A8-4F82-9CC1-9DE48E4EF015}" type="slidenum">
              <a:rPr lang="sv-SE" smtClean="0"/>
              <a:t>‹#›</a:t>
            </a:fld>
            <a:endParaRPr lang="sv-SE" dirty="0"/>
          </a:p>
        </p:txBody>
      </p:sp>
    </p:spTree>
    <p:extLst>
      <p:ext uri="{BB962C8B-B14F-4D97-AF65-F5344CB8AC3E}">
        <p14:creationId xmlns:p14="http://schemas.microsoft.com/office/powerpoint/2010/main" val="98655980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1792288" y="4800600"/>
            <a:ext cx="5486400" cy="566738"/>
          </a:xfrm>
        </p:spPr>
        <p:txBody>
          <a:bodyPr anchor="b"/>
          <a:lstStyle>
            <a:lvl1pPr algn="l">
              <a:defRPr sz="2000" b="1"/>
            </a:lvl1pPr>
          </a:lstStyle>
          <a:p>
            <a:r>
              <a:rPr lang="sv-SE"/>
              <a:t>Klicka här för att ändra format</a:t>
            </a:r>
          </a:p>
        </p:txBody>
      </p:sp>
      <p:sp>
        <p:nvSpPr>
          <p:cNvPr id="3" name="Platshållare för bild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sv-SE" dirty="0"/>
              <a:t>Klicka på ikonen för att lägga till en bild</a:t>
            </a:r>
          </a:p>
        </p:txBody>
      </p:sp>
      <p:sp>
        <p:nvSpPr>
          <p:cNvPr id="4" name="Platshållare för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a:t>Klicka här för att ändra format på bakgrundstexten</a:t>
            </a:r>
          </a:p>
        </p:txBody>
      </p:sp>
      <p:sp>
        <p:nvSpPr>
          <p:cNvPr id="5" name="Platshållare för datum 4"/>
          <p:cNvSpPr>
            <a:spLocks noGrp="1"/>
          </p:cNvSpPr>
          <p:nvPr>
            <p:ph type="dt" sz="half" idx="10"/>
          </p:nvPr>
        </p:nvSpPr>
        <p:spPr/>
        <p:txBody>
          <a:bodyPr/>
          <a:lstStyle/>
          <a:p>
            <a:r>
              <a:rPr lang="sv-SE" dirty="0"/>
              <a:t>2017-06-12</a:t>
            </a:r>
          </a:p>
        </p:txBody>
      </p:sp>
      <p:sp>
        <p:nvSpPr>
          <p:cNvPr id="6" name="Platshållare för sidfot 5"/>
          <p:cNvSpPr>
            <a:spLocks noGrp="1"/>
          </p:cNvSpPr>
          <p:nvPr>
            <p:ph type="ftr" sz="quarter" idx="11"/>
          </p:nvPr>
        </p:nvSpPr>
        <p:spPr/>
        <p:txBody>
          <a:bodyPr/>
          <a:lstStyle/>
          <a:p>
            <a:endParaRPr lang="sv-SE" dirty="0"/>
          </a:p>
        </p:txBody>
      </p:sp>
      <p:sp>
        <p:nvSpPr>
          <p:cNvPr id="7" name="Platshållare för bildnummer 6"/>
          <p:cNvSpPr>
            <a:spLocks noGrp="1"/>
          </p:cNvSpPr>
          <p:nvPr>
            <p:ph type="sldNum" sz="quarter" idx="12"/>
          </p:nvPr>
        </p:nvSpPr>
        <p:spPr/>
        <p:txBody>
          <a:bodyPr/>
          <a:lstStyle/>
          <a:p>
            <a:fld id="{AD1EC104-21A8-4F82-9CC1-9DE48E4EF015}" type="slidenum">
              <a:rPr lang="sv-SE" smtClean="0"/>
              <a:t>‹#›</a:t>
            </a:fld>
            <a:endParaRPr lang="sv-SE" dirty="0"/>
          </a:p>
        </p:txBody>
      </p:sp>
    </p:spTree>
    <p:extLst>
      <p:ext uri="{BB962C8B-B14F-4D97-AF65-F5344CB8AC3E}">
        <p14:creationId xmlns:p14="http://schemas.microsoft.com/office/powerpoint/2010/main" val="305530225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lodrät text 2"/>
          <p:cNvSpPr>
            <a:spLocks noGrp="1"/>
          </p:cNvSpPr>
          <p:nvPr>
            <p:ph type="body" orient="vert" idx="1"/>
          </p:nvPr>
        </p:nvSpPr>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10"/>
          </p:nvPr>
        </p:nvSpPr>
        <p:spPr/>
        <p:txBody>
          <a:bodyPr/>
          <a:lstStyle/>
          <a:p>
            <a:r>
              <a:rPr lang="sv-SE" dirty="0"/>
              <a:t>2017-06-12</a:t>
            </a:r>
          </a:p>
        </p:txBody>
      </p:sp>
      <p:sp>
        <p:nvSpPr>
          <p:cNvPr id="5" name="Platshållare för sidfot 4"/>
          <p:cNvSpPr>
            <a:spLocks noGrp="1"/>
          </p:cNvSpPr>
          <p:nvPr>
            <p:ph type="ftr" sz="quarter" idx="11"/>
          </p:nvPr>
        </p:nvSpPr>
        <p:spPr/>
        <p:txBody>
          <a:bodyPr/>
          <a:lstStyle/>
          <a:p>
            <a:endParaRPr lang="sv-SE" dirty="0"/>
          </a:p>
        </p:txBody>
      </p:sp>
      <p:sp>
        <p:nvSpPr>
          <p:cNvPr id="6" name="Platshållare för bildnummer 5"/>
          <p:cNvSpPr>
            <a:spLocks noGrp="1"/>
          </p:cNvSpPr>
          <p:nvPr>
            <p:ph type="sldNum" sz="quarter" idx="12"/>
          </p:nvPr>
        </p:nvSpPr>
        <p:spPr/>
        <p:txBody>
          <a:bodyPr/>
          <a:lstStyle/>
          <a:p>
            <a:fld id="{AD1EC104-21A8-4F82-9CC1-9DE48E4EF015}" type="slidenum">
              <a:rPr lang="sv-SE" smtClean="0"/>
              <a:t>‹#›</a:t>
            </a:fld>
            <a:endParaRPr lang="sv-SE" dirty="0"/>
          </a:p>
        </p:txBody>
      </p:sp>
    </p:spTree>
    <p:extLst>
      <p:ext uri="{BB962C8B-B14F-4D97-AF65-F5344CB8AC3E}">
        <p14:creationId xmlns:p14="http://schemas.microsoft.com/office/powerpoint/2010/main" val="5015953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p:cNvSpPr>
            <a:spLocks noGrp="1"/>
          </p:cNvSpPr>
          <p:nvPr>
            <p:ph type="title" orient="vert"/>
          </p:nvPr>
        </p:nvSpPr>
        <p:spPr>
          <a:xfrm>
            <a:off x="6629400" y="274638"/>
            <a:ext cx="2057400" cy="5851525"/>
          </a:xfrm>
        </p:spPr>
        <p:txBody>
          <a:bodyPr vert="eaVert"/>
          <a:lstStyle/>
          <a:p>
            <a:r>
              <a:rPr lang="sv-SE"/>
              <a:t>Klicka här för att ändra format</a:t>
            </a:r>
          </a:p>
        </p:txBody>
      </p:sp>
      <p:sp>
        <p:nvSpPr>
          <p:cNvPr id="3" name="Platshållare för lodrät text 2"/>
          <p:cNvSpPr>
            <a:spLocks noGrp="1"/>
          </p:cNvSpPr>
          <p:nvPr>
            <p:ph type="body" orient="vert" idx="1"/>
          </p:nvPr>
        </p:nvSpPr>
        <p:spPr>
          <a:xfrm>
            <a:off x="457200" y="274638"/>
            <a:ext cx="6019800" cy="5851525"/>
          </a:xfrm>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10"/>
          </p:nvPr>
        </p:nvSpPr>
        <p:spPr/>
        <p:txBody>
          <a:bodyPr/>
          <a:lstStyle/>
          <a:p>
            <a:r>
              <a:rPr lang="sv-SE" dirty="0"/>
              <a:t>2017-06-12</a:t>
            </a:r>
          </a:p>
        </p:txBody>
      </p:sp>
      <p:sp>
        <p:nvSpPr>
          <p:cNvPr id="5" name="Platshållare för sidfot 4"/>
          <p:cNvSpPr>
            <a:spLocks noGrp="1"/>
          </p:cNvSpPr>
          <p:nvPr>
            <p:ph type="ftr" sz="quarter" idx="11"/>
          </p:nvPr>
        </p:nvSpPr>
        <p:spPr/>
        <p:txBody>
          <a:bodyPr/>
          <a:lstStyle/>
          <a:p>
            <a:endParaRPr lang="sv-SE" dirty="0"/>
          </a:p>
        </p:txBody>
      </p:sp>
      <p:sp>
        <p:nvSpPr>
          <p:cNvPr id="6" name="Platshållare för bildnummer 5"/>
          <p:cNvSpPr>
            <a:spLocks noGrp="1"/>
          </p:cNvSpPr>
          <p:nvPr>
            <p:ph type="sldNum" sz="quarter" idx="12"/>
          </p:nvPr>
        </p:nvSpPr>
        <p:spPr/>
        <p:txBody>
          <a:bodyPr/>
          <a:lstStyle/>
          <a:p>
            <a:fld id="{AD1EC104-21A8-4F82-9CC1-9DE48E4EF015}" type="slidenum">
              <a:rPr lang="sv-SE" smtClean="0"/>
              <a:t>‹#›</a:t>
            </a:fld>
            <a:endParaRPr lang="sv-SE" dirty="0"/>
          </a:p>
        </p:txBody>
      </p:sp>
    </p:spTree>
    <p:extLst>
      <p:ext uri="{BB962C8B-B14F-4D97-AF65-F5344CB8AC3E}">
        <p14:creationId xmlns:p14="http://schemas.microsoft.com/office/powerpoint/2010/main" val="166905081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Rubrik 1"/>
          <p:cNvSpPr>
            <a:spLocks noGrp="1"/>
          </p:cNvSpPr>
          <p:nvPr>
            <p:ph type="ctrTitle"/>
          </p:nvPr>
        </p:nvSpPr>
        <p:spPr>
          <a:xfrm>
            <a:off x="685800" y="2130425"/>
            <a:ext cx="7772400" cy="1470025"/>
          </a:xfrm>
          <a:prstGeom prst="rect">
            <a:avLst/>
          </a:prstGeom>
        </p:spPr>
        <p:txBody>
          <a:bodyPr/>
          <a:lstStyle/>
          <a:p>
            <a:r>
              <a:rPr lang="sv-SE"/>
              <a:t>Klicka här för att ändra format</a:t>
            </a:r>
          </a:p>
        </p:txBody>
      </p:sp>
      <p:sp>
        <p:nvSpPr>
          <p:cNvPr id="3" name="Underrubrik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v-SE"/>
              <a:t>Klicka här för att ändra format på underrubrik i bakgrunden</a:t>
            </a:r>
          </a:p>
        </p:txBody>
      </p:sp>
      <p:sp>
        <p:nvSpPr>
          <p:cNvPr id="4" name="Platshållare för datum 3"/>
          <p:cNvSpPr>
            <a:spLocks noGrp="1"/>
          </p:cNvSpPr>
          <p:nvPr>
            <p:ph type="dt" sz="half" idx="10"/>
          </p:nvPr>
        </p:nvSpPr>
        <p:spPr>
          <a:xfrm>
            <a:off x="457200" y="6356350"/>
            <a:ext cx="2133600" cy="365125"/>
          </a:xfrm>
          <a:prstGeom prst="rect">
            <a:avLst/>
          </a:prstGeom>
        </p:spPr>
        <p:txBody>
          <a:bodyPr/>
          <a:lstStyle/>
          <a:p>
            <a:r>
              <a:rPr lang="sv-SE" dirty="0"/>
              <a:t>2017-06-12</a:t>
            </a:r>
          </a:p>
        </p:txBody>
      </p:sp>
      <p:sp>
        <p:nvSpPr>
          <p:cNvPr id="5" name="Platshållare för sidfot 4"/>
          <p:cNvSpPr>
            <a:spLocks noGrp="1"/>
          </p:cNvSpPr>
          <p:nvPr>
            <p:ph type="ftr" sz="quarter" idx="11"/>
          </p:nvPr>
        </p:nvSpPr>
        <p:spPr>
          <a:xfrm>
            <a:off x="3124200" y="6356350"/>
            <a:ext cx="2895600" cy="365125"/>
          </a:xfrm>
          <a:prstGeom prst="rect">
            <a:avLst/>
          </a:prstGeom>
        </p:spPr>
        <p:txBody>
          <a:bodyPr/>
          <a:lstStyle/>
          <a:p>
            <a:endParaRPr lang="sv-SE" dirty="0"/>
          </a:p>
        </p:txBody>
      </p:sp>
      <p:sp>
        <p:nvSpPr>
          <p:cNvPr id="6" name="Platshållare för bildnummer 5"/>
          <p:cNvSpPr>
            <a:spLocks noGrp="1"/>
          </p:cNvSpPr>
          <p:nvPr>
            <p:ph type="sldNum" sz="quarter" idx="12"/>
          </p:nvPr>
        </p:nvSpPr>
        <p:spPr>
          <a:xfrm>
            <a:off x="6553200" y="6356350"/>
            <a:ext cx="2133600" cy="365125"/>
          </a:xfrm>
          <a:prstGeom prst="rect">
            <a:avLst/>
          </a:prstGeom>
        </p:spPr>
        <p:txBody>
          <a:bodyPr/>
          <a:lstStyle/>
          <a:p>
            <a:fld id="{81518A7C-9791-4F14-8B17-47FE59C0C2F3}" type="slidenum">
              <a:rPr lang="sv-SE" smtClean="0"/>
              <a:t>‹#›</a:t>
            </a:fld>
            <a:endParaRPr lang="sv-SE" dirty="0"/>
          </a:p>
        </p:txBody>
      </p:sp>
    </p:spTree>
    <p:extLst>
      <p:ext uri="{BB962C8B-B14F-4D97-AF65-F5344CB8AC3E}">
        <p14:creationId xmlns:p14="http://schemas.microsoft.com/office/powerpoint/2010/main" val="420460339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a:xfrm>
            <a:off x="457200" y="274638"/>
            <a:ext cx="8229600" cy="1143000"/>
          </a:xfrm>
          <a:prstGeom prst="rect">
            <a:avLst/>
          </a:prstGeom>
        </p:spPr>
        <p:txBody>
          <a:bodyPr/>
          <a:lstStyle/>
          <a:p>
            <a:r>
              <a:rPr lang="sv-SE"/>
              <a:t>Klicka här för att ändra format</a:t>
            </a:r>
          </a:p>
        </p:txBody>
      </p:sp>
      <p:sp>
        <p:nvSpPr>
          <p:cNvPr id="3" name="Platshållare för innehåll 2"/>
          <p:cNvSpPr>
            <a:spLocks noGrp="1"/>
          </p:cNvSpPr>
          <p:nvPr>
            <p:ph idx="1"/>
          </p:nvPr>
        </p:nvSpPr>
        <p:spPr>
          <a:xfrm>
            <a:off x="457200" y="1600200"/>
            <a:ext cx="8229600" cy="4525963"/>
          </a:xfrm>
          <a:prstGeom prst="rect">
            <a:avLst/>
          </a:prstGeo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10"/>
          </p:nvPr>
        </p:nvSpPr>
        <p:spPr>
          <a:xfrm>
            <a:off x="457200" y="6356350"/>
            <a:ext cx="2133600" cy="365125"/>
          </a:xfrm>
          <a:prstGeom prst="rect">
            <a:avLst/>
          </a:prstGeom>
        </p:spPr>
        <p:txBody>
          <a:bodyPr/>
          <a:lstStyle/>
          <a:p>
            <a:r>
              <a:rPr lang="sv-SE" dirty="0"/>
              <a:t>2017-06-12</a:t>
            </a:r>
          </a:p>
        </p:txBody>
      </p:sp>
      <p:sp>
        <p:nvSpPr>
          <p:cNvPr id="5" name="Platshållare för sidfot 4"/>
          <p:cNvSpPr>
            <a:spLocks noGrp="1"/>
          </p:cNvSpPr>
          <p:nvPr>
            <p:ph type="ftr" sz="quarter" idx="11"/>
          </p:nvPr>
        </p:nvSpPr>
        <p:spPr>
          <a:xfrm>
            <a:off x="3124200" y="6356350"/>
            <a:ext cx="2895600" cy="365125"/>
          </a:xfrm>
          <a:prstGeom prst="rect">
            <a:avLst/>
          </a:prstGeom>
        </p:spPr>
        <p:txBody>
          <a:bodyPr/>
          <a:lstStyle/>
          <a:p>
            <a:endParaRPr lang="sv-SE" dirty="0"/>
          </a:p>
        </p:txBody>
      </p:sp>
      <p:sp>
        <p:nvSpPr>
          <p:cNvPr id="6" name="Platshållare för bildnummer 5"/>
          <p:cNvSpPr>
            <a:spLocks noGrp="1"/>
          </p:cNvSpPr>
          <p:nvPr>
            <p:ph type="sldNum" sz="quarter" idx="12"/>
          </p:nvPr>
        </p:nvSpPr>
        <p:spPr>
          <a:xfrm>
            <a:off x="6553200" y="6356350"/>
            <a:ext cx="2133600" cy="365125"/>
          </a:xfrm>
          <a:prstGeom prst="rect">
            <a:avLst/>
          </a:prstGeom>
        </p:spPr>
        <p:txBody>
          <a:bodyPr/>
          <a:lstStyle/>
          <a:p>
            <a:fld id="{81518A7C-9791-4F14-8B17-47FE59C0C2F3}" type="slidenum">
              <a:rPr lang="sv-SE" smtClean="0"/>
              <a:t>‹#›</a:t>
            </a:fld>
            <a:endParaRPr lang="sv-SE" dirty="0"/>
          </a:p>
        </p:txBody>
      </p:sp>
    </p:spTree>
    <p:extLst>
      <p:ext uri="{BB962C8B-B14F-4D97-AF65-F5344CB8AC3E}">
        <p14:creationId xmlns:p14="http://schemas.microsoft.com/office/powerpoint/2010/main" val="179537136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sv-SE"/>
              <a:t>Klicka här för att ändra format</a:t>
            </a:r>
          </a:p>
        </p:txBody>
      </p:sp>
      <p:sp>
        <p:nvSpPr>
          <p:cNvPr id="3" name="Platshållare för text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v-SE"/>
              <a:t>Klicka här för att ändra format på bakgrundstexten</a:t>
            </a:r>
          </a:p>
        </p:txBody>
      </p:sp>
      <p:sp>
        <p:nvSpPr>
          <p:cNvPr id="4" name="Platshållare för datum 3"/>
          <p:cNvSpPr>
            <a:spLocks noGrp="1"/>
          </p:cNvSpPr>
          <p:nvPr>
            <p:ph type="dt" sz="half" idx="10"/>
          </p:nvPr>
        </p:nvSpPr>
        <p:spPr>
          <a:xfrm>
            <a:off x="457200" y="6356350"/>
            <a:ext cx="2133600" cy="365125"/>
          </a:xfrm>
          <a:prstGeom prst="rect">
            <a:avLst/>
          </a:prstGeom>
        </p:spPr>
        <p:txBody>
          <a:bodyPr/>
          <a:lstStyle/>
          <a:p>
            <a:r>
              <a:rPr lang="sv-SE" dirty="0"/>
              <a:t>2017-06-12</a:t>
            </a:r>
          </a:p>
        </p:txBody>
      </p:sp>
      <p:sp>
        <p:nvSpPr>
          <p:cNvPr id="5" name="Platshållare för sidfot 4"/>
          <p:cNvSpPr>
            <a:spLocks noGrp="1"/>
          </p:cNvSpPr>
          <p:nvPr>
            <p:ph type="ftr" sz="quarter" idx="11"/>
          </p:nvPr>
        </p:nvSpPr>
        <p:spPr>
          <a:xfrm>
            <a:off x="3124200" y="6356350"/>
            <a:ext cx="2895600" cy="365125"/>
          </a:xfrm>
          <a:prstGeom prst="rect">
            <a:avLst/>
          </a:prstGeom>
        </p:spPr>
        <p:txBody>
          <a:bodyPr/>
          <a:lstStyle/>
          <a:p>
            <a:endParaRPr lang="sv-SE" dirty="0"/>
          </a:p>
        </p:txBody>
      </p:sp>
      <p:sp>
        <p:nvSpPr>
          <p:cNvPr id="6" name="Platshållare för bildnummer 5"/>
          <p:cNvSpPr>
            <a:spLocks noGrp="1"/>
          </p:cNvSpPr>
          <p:nvPr>
            <p:ph type="sldNum" sz="quarter" idx="12"/>
          </p:nvPr>
        </p:nvSpPr>
        <p:spPr>
          <a:xfrm>
            <a:off x="6553200" y="6356350"/>
            <a:ext cx="2133600" cy="365125"/>
          </a:xfrm>
          <a:prstGeom prst="rect">
            <a:avLst/>
          </a:prstGeom>
        </p:spPr>
        <p:txBody>
          <a:bodyPr/>
          <a:lstStyle/>
          <a:p>
            <a:fld id="{81518A7C-9791-4F14-8B17-47FE59C0C2F3}" type="slidenum">
              <a:rPr lang="sv-SE" smtClean="0"/>
              <a:t>‹#›</a:t>
            </a:fld>
            <a:endParaRPr lang="sv-SE" dirty="0"/>
          </a:p>
        </p:txBody>
      </p:sp>
    </p:spTree>
    <p:extLst>
      <p:ext uri="{BB962C8B-B14F-4D97-AF65-F5344CB8AC3E}">
        <p14:creationId xmlns:p14="http://schemas.microsoft.com/office/powerpoint/2010/main" val="405400202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vå innehållsdelar">
    <p:spTree>
      <p:nvGrpSpPr>
        <p:cNvPr id="1" name=""/>
        <p:cNvGrpSpPr/>
        <p:nvPr/>
      </p:nvGrpSpPr>
      <p:grpSpPr>
        <a:xfrm>
          <a:off x="0" y="0"/>
          <a:ext cx="0" cy="0"/>
          <a:chOff x="0" y="0"/>
          <a:chExt cx="0" cy="0"/>
        </a:xfrm>
      </p:grpSpPr>
      <p:sp>
        <p:nvSpPr>
          <p:cNvPr id="2" name="Rubrik 1"/>
          <p:cNvSpPr>
            <a:spLocks noGrp="1"/>
          </p:cNvSpPr>
          <p:nvPr>
            <p:ph type="title"/>
          </p:nvPr>
        </p:nvSpPr>
        <p:spPr>
          <a:xfrm>
            <a:off x="457200" y="274638"/>
            <a:ext cx="8229600" cy="1143000"/>
          </a:xfrm>
          <a:prstGeom prst="rect">
            <a:avLst/>
          </a:prstGeom>
        </p:spPr>
        <p:txBody>
          <a:bodyPr/>
          <a:lstStyle/>
          <a:p>
            <a:r>
              <a:rPr lang="sv-SE"/>
              <a:t>Klicka här för att ändra format</a:t>
            </a:r>
          </a:p>
        </p:txBody>
      </p:sp>
      <p:sp>
        <p:nvSpPr>
          <p:cNvPr id="3" name="Platshållare för innehåll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innehåll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datum 4"/>
          <p:cNvSpPr>
            <a:spLocks noGrp="1"/>
          </p:cNvSpPr>
          <p:nvPr>
            <p:ph type="dt" sz="half" idx="10"/>
          </p:nvPr>
        </p:nvSpPr>
        <p:spPr>
          <a:xfrm>
            <a:off x="457200" y="6356350"/>
            <a:ext cx="2133600" cy="365125"/>
          </a:xfrm>
          <a:prstGeom prst="rect">
            <a:avLst/>
          </a:prstGeom>
        </p:spPr>
        <p:txBody>
          <a:bodyPr/>
          <a:lstStyle/>
          <a:p>
            <a:r>
              <a:rPr lang="sv-SE" dirty="0"/>
              <a:t>2017-06-12</a:t>
            </a:r>
          </a:p>
        </p:txBody>
      </p:sp>
      <p:sp>
        <p:nvSpPr>
          <p:cNvPr id="6" name="Platshållare för sidfot 5"/>
          <p:cNvSpPr>
            <a:spLocks noGrp="1"/>
          </p:cNvSpPr>
          <p:nvPr>
            <p:ph type="ftr" sz="quarter" idx="11"/>
          </p:nvPr>
        </p:nvSpPr>
        <p:spPr>
          <a:xfrm>
            <a:off x="3124200" y="6356350"/>
            <a:ext cx="2895600" cy="365125"/>
          </a:xfrm>
          <a:prstGeom prst="rect">
            <a:avLst/>
          </a:prstGeom>
        </p:spPr>
        <p:txBody>
          <a:bodyPr/>
          <a:lstStyle/>
          <a:p>
            <a:endParaRPr lang="sv-SE" dirty="0"/>
          </a:p>
        </p:txBody>
      </p:sp>
      <p:sp>
        <p:nvSpPr>
          <p:cNvPr id="7" name="Platshållare för bildnummer 6"/>
          <p:cNvSpPr>
            <a:spLocks noGrp="1"/>
          </p:cNvSpPr>
          <p:nvPr>
            <p:ph type="sldNum" sz="quarter" idx="12"/>
          </p:nvPr>
        </p:nvSpPr>
        <p:spPr>
          <a:xfrm>
            <a:off x="6553200" y="6356350"/>
            <a:ext cx="2133600" cy="365125"/>
          </a:xfrm>
          <a:prstGeom prst="rect">
            <a:avLst/>
          </a:prstGeom>
        </p:spPr>
        <p:txBody>
          <a:bodyPr/>
          <a:lstStyle/>
          <a:p>
            <a:fld id="{81518A7C-9791-4F14-8B17-47FE59C0C2F3}" type="slidenum">
              <a:rPr lang="sv-SE" smtClean="0"/>
              <a:t>‹#›</a:t>
            </a:fld>
            <a:endParaRPr lang="sv-SE" dirty="0"/>
          </a:p>
        </p:txBody>
      </p:sp>
    </p:spTree>
    <p:extLst>
      <p:ext uri="{BB962C8B-B14F-4D97-AF65-F5344CB8AC3E}">
        <p14:creationId xmlns:p14="http://schemas.microsoft.com/office/powerpoint/2010/main" val="181476435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p:cNvSpPr>
            <a:spLocks noGrp="1"/>
          </p:cNvSpPr>
          <p:nvPr>
            <p:ph type="title"/>
          </p:nvPr>
        </p:nvSpPr>
        <p:spPr>
          <a:xfrm>
            <a:off x="457200" y="274638"/>
            <a:ext cx="8229600" cy="1143000"/>
          </a:xfrm>
          <a:prstGeom prst="rect">
            <a:avLst/>
          </a:prstGeom>
        </p:spPr>
        <p:txBody>
          <a:bodyPr/>
          <a:lstStyle>
            <a:lvl1pPr>
              <a:defRPr/>
            </a:lvl1pPr>
          </a:lstStyle>
          <a:p>
            <a:r>
              <a:rPr lang="sv-SE"/>
              <a:t>Klicka här för att ändra format</a:t>
            </a:r>
          </a:p>
        </p:txBody>
      </p:sp>
      <p:sp>
        <p:nvSpPr>
          <p:cNvPr id="3" name="Platshållare för text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4" name="Platshållare för innehåll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text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6" name="Platshållare för innehåll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7" name="Platshållare för datum 6"/>
          <p:cNvSpPr>
            <a:spLocks noGrp="1"/>
          </p:cNvSpPr>
          <p:nvPr>
            <p:ph type="dt" sz="half" idx="10"/>
          </p:nvPr>
        </p:nvSpPr>
        <p:spPr>
          <a:xfrm>
            <a:off x="457200" y="6356350"/>
            <a:ext cx="2133600" cy="365125"/>
          </a:xfrm>
          <a:prstGeom prst="rect">
            <a:avLst/>
          </a:prstGeom>
        </p:spPr>
        <p:txBody>
          <a:bodyPr/>
          <a:lstStyle/>
          <a:p>
            <a:r>
              <a:rPr lang="sv-SE" dirty="0"/>
              <a:t>2017-06-12</a:t>
            </a:r>
          </a:p>
        </p:txBody>
      </p:sp>
      <p:sp>
        <p:nvSpPr>
          <p:cNvPr id="8" name="Platshållare för sidfot 7"/>
          <p:cNvSpPr>
            <a:spLocks noGrp="1"/>
          </p:cNvSpPr>
          <p:nvPr>
            <p:ph type="ftr" sz="quarter" idx="11"/>
          </p:nvPr>
        </p:nvSpPr>
        <p:spPr>
          <a:xfrm>
            <a:off x="3124200" y="6356350"/>
            <a:ext cx="2895600" cy="365125"/>
          </a:xfrm>
          <a:prstGeom prst="rect">
            <a:avLst/>
          </a:prstGeom>
        </p:spPr>
        <p:txBody>
          <a:bodyPr/>
          <a:lstStyle/>
          <a:p>
            <a:endParaRPr lang="sv-SE" dirty="0"/>
          </a:p>
        </p:txBody>
      </p:sp>
      <p:sp>
        <p:nvSpPr>
          <p:cNvPr id="9" name="Platshållare för bildnummer 8"/>
          <p:cNvSpPr>
            <a:spLocks noGrp="1"/>
          </p:cNvSpPr>
          <p:nvPr>
            <p:ph type="sldNum" sz="quarter" idx="12"/>
          </p:nvPr>
        </p:nvSpPr>
        <p:spPr>
          <a:xfrm>
            <a:off x="6553200" y="6356350"/>
            <a:ext cx="2133600" cy="365125"/>
          </a:xfrm>
          <a:prstGeom prst="rect">
            <a:avLst/>
          </a:prstGeom>
        </p:spPr>
        <p:txBody>
          <a:bodyPr/>
          <a:lstStyle/>
          <a:p>
            <a:fld id="{81518A7C-9791-4F14-8B17-47FE59C0C2F3}" type="slidenum">
              <a:rPr lang="sv-SE" smtClean="0"/>
              <a:t>‹#›</a:t>
            </a:fld>
            <a:endParaRPr lang="sv-SE" dirty="0"/>
          </a:p>
        </p:txBody>
      </p:sp>
    </p:spTree>
    <p:extLst>
      <p:ext uri="{BB962C8B-B14F-4D97-AF65-F5344CB8AC3E}">
        <p14:creationId xmlns:p14="http://schemas.microsoft.com/office/powerpoint/2010/main" val="290019330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a:xfrm>
            <a:off x="457200" y="274638"/>
            <a:ext cx="8229600" cy="1143000"/>
          </a:xfrm>
          <a:prstGeom prst="rect">
            <a:avLst/>
          </a:prstGeom>
        </p:spPr>
        <p:txBody>
          <a:bodyPr/>
          <a:lstStyle/>
          <a:p>
            <a:r>
              <a:rPr lang="sv-SE"/>
              <a:t>Klicka här för att ändra format</a:t>
            </a:r>
          </a:p>
        </p:txBody>
      </p:sp>
      <p:sp>
        <p:nvSpPr>
          <p:cNvPr id="3" name="Platshållare för datum 2"/>
          <p:cNvSpPr>
            <a:spLocks noGrp="1"/>
          </p:cNvSpPr>
          <p:nvPr>
            <p:ph type="dt" sz="half" idx="10"/>
          </p:nvPr>
        </p:nvSpPr>
        <p:spPr>
          <a:xfrm>
            <a:off x="457200" y="6356350"/>
            <a:ext cx="2133600" cy="365125"/>
          </a:xfrm>
          <a:prstGeom prst="rect">
            <a:avLst/>
          </a:prstGeom>
        </p:spPr>
        <p:txBody>
          <a:bodyPr/>
          <a:lstStyle/>
          <a:p>
            <a:r>
              <a:rPr lang="sv-SE" dirty="0"/>
              <a:t>2017-06-12</a:t>
            </a:r>
          </a:p>
        </p:txBody>
      </p:sp>
      <p:sp>
        <p:nvSpPr>
          <p:cNvPr id="4" name="Platshållare för sidfot 3"/>
          <p:cNvSpPr>
            <a:spLocks noGrp="1"/>
          </p:cNvSpPr>
          <p:nvPr>
            <p:ph type="ftr" sz="quarter" idx="11"/>
          </p:nvPr>
        </p:nvSpPr>
        <p:spPr>
          <a:xfrm>
            <a:off x="3124200" y="6356350"/>
            <a:ext cx="2895600" cy="365125"/>
          </a:xfrm>
          <a:prstGeom prst="rect">
            <a:avLst/>
          </a:prstGeom>
        </p:spPr>
        <p:txBody>
          <a:bodyPr/>
          <a:lstStyle/>
          <a:p>
            <a:endParaRPr lang="sv-SE" dirty="0"/>
          </a:p>
        </p:txBody>
      </p:sp>
      <p:sp>
        <p:nvSpPr>
          <p:cNvPr id="5" name="Platshållare för bildnummer 4"/>
          <p:cNvSpPr>
            <a:spLocks noGrp="1"/>
          </p:cNvSpPr>
          <p:nvPr>
            <p:ph type="sldNum" sz="quarter" idx="12"/>
          </p:nvPr>
        </p:nvSpPr>
        <p:spPr>
          <a:xfrm>
            <a:off x="6553200" y="6356350"/>
            <a:ext cx="2133600" cy="365125"/>
          </a:xfrm>
          <a:prstGeom prst="rect">
            <a:avLst/>
          </a:prstGeom>
        </p:spPr>
        <p:txBody>
          <a:bodyPr/>
          <a:lstStyle/>
          <a:p>
            <a:fld id="{81518A7C-9791-4F14-8B17-47FE59C0C2F3}" type="slidenum">
              <a:rPr lang="sv-SE" smtClean="0"/>
              <a:t>‹#›</a:t>
            </a:fld>
            <a:endParaRPr lang="sv-SE" dirty="0"/>
          </a:p>
        </p:txBody>
      </p:sp>
    </p:spTree>
    <p:extLst>
      <p:ext uri="{BB962C8B-B14F-4D97-AF65-F5344CB8AC3E}">
        <p14:creationId xmlns:p14="http://schemas.microsoft.com/office/powerpoint/2010/main" val="23349115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p:cNvSpPr>
            <a:spLocks noGrp="1"/>
          </p:cNvSpPr>
          <p:nvPr>
            <p:ph type="title"/>
          </p:nvPr>
        </p:nvSpPr>
        <p:spPr>
          <a:xfrm>
            <a:off x="722313" y="4406900"/>
            <a:ext cx="7772400" cy="1362075"/>
          </a:xfrm>
        </p:spPr>
        <p:txBody>
          <a:bodyPr anchor="t"/>
          <a:lstStyle>
            <a:lvl1pPr algn="l">
              <a:defRPr sz="4000" b="1" cap="all"/>
            </a:lvl1pPr>
          </a:lstStyle>
          <a:p>
            <a:r>
              <a:rPr lang="sv-SE"/>
              <a:t>Klicka här för att ändra format</a:t>
            </a:r>
          </a:p>
        </p:txBody>
      </p:sp>
      <p:sp>
        <p:nvSpPr>
          <p:cNvPr id="3" name="Platshållare för tex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v-SE"/>
              <a:t>Klicka här för att ändra format på bakgrundstexten</a:t>
            </a:r>
          </a:p>
        </p:txBody>
      </p:sp>
      <p:sp>
        <p:nvSpPr>
          <p:cNvPr id="4" name="Platshållare för datum 3"/>
          <p:cNvSpPr>
            <a:spLocks noGrp="1"/>
          </p:cNvSpPr>
          <p:nvPr>
            <p:ph type="dt" sz="half" idx="10"/>
          </p:nvPr>
        </p:nvSpPr>
        <p:spPr/>
        <p:txBody>
          <a:bodyPr/>
          <a:lstStyle/>
          <a:p>
            <a:r>
              <a:rPr lang="sv-SE" dirty="0"/>
              <a:t>2017-06-12</a:t>
            </a:r>
          </a:p>
        </p:txBody>
      </p:sp>
      <p:sp>
        <p:nvSpPr>
          <p:cNvPr id="5" name="Platshållare för sidfot 4"/>
          <p:cNvSpPr>
            <a:spLocks noGrp="1"/>
          </p:cNvSpPr>
          <p:nvPr>
            <p:ph type="ftr" sz="quarter" idx="11"/>
          </p:nvPr>
        </p:nvSpPr>
        <p:spPr/>
        <p:txBody>
          <a:bodyPr/>
          <a:lstStyle/>
          <a:p>
            <a:endParaRPr lang="sv-SE" dirty="0"/>
          </a:p>
        </p:txBody>
      </p:sp>
      <p:sp>
        <p:nvSpPr>
          <p:cNvPr id="6" name="Platshållare för bildnummer 5"/>
          <p:cNvSpPr>
            <a:spLocks noGrp="1"/>
          </p:cNvSpPr>
          <p:nvPr>
            <p:ph type="sldNum" sz="quarter" idx="12"/>
          </p:nvPr>
        </p:nvSpPr>
        <p:spPr/>
        <p:txBody>
          <a:bodyPr/>
          <a:lstStyle/>
          <a:p>
            <a:fld id="{648CB923-8192-4478-992D-B2D2A6CF890D}" type="slidenum">
              <a:rPr lang="sv-SE" smtClean="0"/>
              <a:t>‹#›</a:t>
            </a:fld>
            <a:endParaRPr lang="sv-SE" dirty="0"/>
          </a:p>
        </p:txBody>
      </p:sp>
    </p:spTree>
    <p:extLst>
      <p:ext uri="{BB962C8B-B14F-4D97-AF65-F5344CB8AC3E}">
        <p14:creationId xmlns:p14="http://schemas.microsoft.com/office/powerpoint/2010/main" val="43937235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tshållare för datum 1"/>
          <p:cNvSpPr>
            <a:spLocks noGrp="1"/>
          </p:cNvSpPr>
          <p:nvPr>
            <p:ph type="dt" sz="half" idx="10"/>
          </p:nvPr>
        </p:nvSpPr>
        <p:spPr>
          <a:xfrm>
            <a:off x="457200" y="6356350"/>
            <a:ext cx="2133600" cy="365125"/>
          </a:xfrm>
          <a:prstGeom prst="rect">
            <a:avLst/>
          </a:prstGeom>
        </p:spPr>
        <p:txBody>
          <a:bodyPr/>
          <a:lstStyle/>
          <a:p>
            <a:r>
              <a:rPr lang="sv-SE" dirty="0"/>
              <a:t>2017-06-12</a:t>
            </a:r>
          </a:p>
        </p:txBody>
      </p:sp>
      <p:sp>
        <p:nvSpPr>
          <p:cNvPr id="3" name="Platshållare för sidfot 2"/>
          <p:cNvSpPr>
            <a:spLocks noGrp="1"/>
          </p:cNvSpPr>
          <p:nvPr>
            <p:ph type="ftr" sz="quarter" idx="11"/>
          </p:nvPr>
        </p:nvSpPr>
        <p:spPr>
          <a:xfrm>
            <a:off x="3124200" y="6356350"/>
            <a:ext cx="2895600" cy="365125"/>
          </a:xfrm>
          <a:prstGeom prst="rect">
            <a:avLst/>
          </a:prstGeom>
        </p:spPr>
        <p:txBody>
          <a:bodyPr/>
          <a:lstStyle/>
          <a:p>
            <a:endParaRPr lang="sv-SE" dirty="0"/>
          </a:p>
        </p:txBody>
      </p:sp>
      <p:sp>
        <p:nvSpPr>
          <p:cNvPr id="4" name="Platshållare för bildnummer 3"/>
          <p:cNvSpPr>
            <a:spLocks noGrp="1"/>
          </p:cNvSpPr>
          <p:nvPr>
            <p:ph type="sldNum" sz="quarter" idx="12"/>
          </p:nvPr>
        </p:nvSpPr>
        <p:spPr>
          <a:xfrm>
            <a:off x="6553200" y="6356350"/>
            <a:ext cx="2133600" cy="365125"/>
          </a:xfrm>
          <a:prstGeom prst="rect">
            <a:avLst/>
          </a:prstGeom>
        </p:spPr>
        <p:txBody>
          <a:bodyPr/>
          <a:lstStyle/>
          <a:p>
            <a:fld id="{81518A7C-9791-4F14-8B17-47FE59C0C2F3}" type="slidenum">
              <a:rPr lang="sv-SE" smtClean="0"/>
              <a:t>‹#›</a:t>
            </a:fld>
            <a:endParaRPr lang="sv-SE" dirty="0"/>
          </a:p>
        </p:txBody>
      </p:sp>
    </p:spTree>
    <p:extLst>
      <p:ext uri="{BB962C8B-B14F-4D97-AF65-F5344CB8AC3E}">
        <p14:creationId xmlns:p14="http://schemas.microsoft.com/office/powerpoint/2010/main" val="339630958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Innehåll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457200" y="273050"/>
            <a:ext cx="3008313" cy="1162050"/>
          </a:xfrm>
          <a:prstGeom prst="rect">
            <a:avLst/>
          </a:prstGeom>
        </p:spPr>
        <p:txBody>
          <a:bodyPr anchor="b"/>
          <a:lstStyle>
            <a:lvl1pPr algn="l">
              <a:defRPr sz="2000" b="1"/>
            </a:lvl1pPr>
          </a:lstStyle>
          <a:p>
            <a:r>
              <a:rPr lang="sv-SE"/>
              <a:t>Klicka här för att ändra format</a:t>
            </a:r>
          </a:p>
        </p:txBody>
      </p:sp>
      <p:sp>
        <p:nvSpPr>
          <p:cNvPr id="3" name="Platshållare för innehåll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text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a:t>Klicka här för att ändra format på bakgrundstexten</a:t>
            </a:r>
          </a:p>
        </p:txBody>
      </p:sp>
      <p:sp>
        <p:nvSpPr>
          <p:cNvPr id="5" name="Platshållare för datum 4"/>
          <p:cNvSpPr>
            <a:spLocks noGrp="1"/>
          </p:cNvSpPr>
          <p:nvPr>
            <p:ph type="dt" sz="half" idx="10"/>
          </p:nvPr>
        </p:nvSpPr>
        <p:spPr>
          <a:xfrm>
            <a:off x="457200" y="6356350"/>
            <a:ext cx="2133600" cy="365125"/>
          </a:xfrm>
          <a:prstGeom prst="rect">
            <a:avLst/>
          </a:prstGeom>
        </p:spPr>
        <p:txBody>
          <a:bodyPr/>
          <a:lstStyle/>
          <a:p>
            <a:r>
              <a:rPr lang="sv-SE" dirty="0"/>
              <a:t>2017-06-12</a:t>
            </a:r>
          </a:p>
        </p:txBody>
      </p:sp>
      <p:sp>
        <p:nvSpPr>
          <p:cNvPr id="6" name="Platshållare för sidfot 5"/>
          <p:cNvSpPr>
            <a:spLocks noGrp="1"/>
          </p:cNvSpPr>
          <p:nvPr>
            <p:ph type="ftr" sz="quarter" idx="11"/>
          </p:nvPr>
        </p:nvSpPr>
        <p:spPr>
          <a:xfrm>
            <a:off x="3124200" y="6356350"/>
            <a:ext cx="2895600" cy="365125"/>
          </a:xfrm>
          <a:prstGeom prst="rect">
            <a:avLst/>
          </a:prstGeom>
        </p:spPr>
        <p:txBody>
          <a:bodyPr/>
          <a:lstStyle/>
          <a:p>
            <a:endParaRPr lang="sv-SE" dirty="0"/>
          </a:p>
        </p:txBody>
      </p:sp>
      <p:sp>
        <p:nvSpPr>
          <p:cNvPr id="7" name="Platshållare för bildnummer 6"/>
          <p:cNvSpPr>
            <a:spLocks noGrp="1"/>
          </p:cNvSpPr>
          <p:nvPr>
            <p:ph type="sldNum" sz="quarter" idx="12"/>
          </p:nvPr>
        </p:nvSpPr>
        <p:spPr>
          <a:xfrm>
            <a:off x="6553200" y="6356350"/>
            <a:ext cx="2133600" cy="365125"/>
          </a:xfrm>
          <a:prstGeom prst="rect">
            <a:avLst/>
          </a:prstGeom>
        </p:spPr>
        <p:txBody>
          <a:bodyPr/>
          <a:lstStyle/>
          <a:p>
            <a:fld id="{81518A7C-9791-4F14-8B17-47FE59C0C2F3}" type="slidenum">
              <a:rPr lang="sv-SE" smtClean="0"/>
              <a:t>‹#›</a:t>
            </a:fld>
            <a:endParaRPr lang="sv-SE" dirty="0"/>
          </a:p>
        </p:txBody>
      </p:sp>
    </p:spTree>
    <p:extLst>
      <p:ext uri="{BB962C8B-B14F-4D97-AF65-F5344CB8AC3E}">
        <p14:creationId xmlns:p14="http://schemas.microsoft.com/office/powerpoint/2010/main" val="144604763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1792288" y="4800600"/>
            <a:ext cx="5486400" cy="566738"/>
          </a:xfrm>
          <a:prstGeom prst="rect">
            <a:avLst/>
          </a:prstGeom>
        </p:spPr>
        <p:txBody>
          <a:bodyPr anchor="b"/>
          <a:lstStyle>
            <a:lvl1pPr algn="l">
              <a:defRPr sz="2000" b="1"/>
            </a:lvl1pPr>
          </a:lstStyle>
          <a:p>
            <a:r>
              <a:rPr lang="sv-SE"/>
              <a:t>Klicka här för att ändra format</a:t>
            </a:r>
          </a:p>
        </p:txBody>
      </p:sp>
      <p:sp>
        <p:nvSpPr>
          <p:cNvPr id="3" name="Platshållare för bild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sv-SE" dirty="0"/>
              <a:t>Klicka på ikonen för att lägga till en bild</a:t>
            </a:r>
          </a:p>
        </p:txBody>
      </p:sp>
      <p:sp>
        <p:nvSpPr>
          <p:cNvPr id="4" name="Platshållare för text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a:t>Klicka här för att ändra format på bakgrundstexten</a:t>
            </a:r>
          </a:p>
        </p:txBody>
      </p:sp>
      <p:sp>
        <p:nvSpPr>
          <p:cNvPr id="5" name="Platshållare för datum 4"/>
          <p:cNvSpPr>
            <a:spLocks noGrp="1"/>
          </p:cNvSpPr>
          <p:nvPr>
            <p:ph type="dt" sz="half" idx="10"/>
          </p:nvPr>
        </p:nvSpPr>
        <p:spPr>
          <a:xfrm>
            <a:off x="457200" y="6356350"/>
            <a:ext cx="2133600" cy="365125"/>
          </a:xfrm>
          <a:prstGeom prst="rect">
            <a:avLst/>
          </a:prstGeom>
        </p:spPr>
        <p:txBody>
          <a:bodyPr/>
          <a:lstStyle/>
          <a:p>
            <a:r>
              <a:rPr lang="sv-SE" dirty="0"/>
              <a:t>2017-06-12</a:t>
            </a:r>
          </a:p>
        </p:txBody>
      </p:sp>
      <p:sp>
        <p:nvSpPr>
          <p:cNvPr id="6" name="Platshållare för sidfot 5"/>
          <p:cNvSpPr>
            <a:spLocks noGrp="1"/>
          </p:cNvSpPr>
          <p:nvPr>
            <p:ph type="ftr" sz="quarter" idx="11"/>
          </p:nvPr>
        </p:nvSpPr>
        <p:spPr>
          <a:xfrm>
            <a:off x="3124200" y="6356350"/>
            <a:ext cx="2895600" cy="365125"/>
          </a:xfrm>
          <a:prstGeom prst="rect">
            <a:avLst/>
          </a:prstGeom>
        </p:spPr>
        <p:txBody>
          <a:bodyPr/>
          <a:lstStyle/>
          <a:p>
            <a:endParaRPr lang="sv-SE" dirty="0"/>
          </a:p>
        </p:txBody>
      </p:sp>
      <p:sp>
        <p:nvSpPr>
          <p:cNvPr id="7" name="Platshållare för bildnummer 6"/>
          <p:cNvSpPr>
            <a:spLocks noGrp="1"/>
          </p:cNvSpPr>
          <p:nvPr>
            <p:ph type="sldNum" sz="quarter" idx="12"/>
          </p:nvPr>
        </p:nvSpPr>
        <p:spPr>
          <a:xfrm>
            <a:off x="6553200" y="6356350"/>
            <a:ext cx="2133600" cy="365125"/>
          </a:xfrm>
          <a:prstGeom prst="rect">
            <a:avLst/>
          </a:prstGeom>
        </p:spPr>
        <p:txBody>
          <a:bodyPr/>
          <a:lstStyle/>
          <a:p>
            <a:fld id="{81518A7C-9791-4F14-8B17-47FE59C0C2F3}" type="slidenum">
              <a:rPr lang="sv-SE" smtClean="0"/>
              <a:t>‹#›</a:t>
            </a:fld>
            <a:endParaRPr lang="sv-SE" dirty="0"/>
          </a:p>
        </p:txBody>
      </p:sp>
    </p:spTree>
    <p:extLst>
      <p:ext uri="{BB962C8B-B14F-4D97-AF65-F5344CB8AC3E}">
        <p14:creationId xmlns:p14="http://schemas.microsoft.com/office/powerpoint/2010/main" val="192472722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p:cNvSpPr>
            <a:spLocks noGrp="1"/>
          </p:cNvSpPr>
          <p:nvPr>
            <p:ph type="title"/>
          </p:nvPr>
        </p:nvSpPr>
        <p:spPr>
          <a:xfrm>
            <a:off x="457200" y="274638"/>
            <a:ext cx="8229600" cy="1143000"/>
          </a:xfrm>
          <a:prstGeom prst="rect">
            <a:avLst/>
          </a:prstGeom>
        </p:spPr>
        <p:txBody>
          <a:bodyPr/>
          <a:lstStyle/>
          <a:p>
            <a:r>
              <a:rPr lang="sv-SE"/>
              <a:t>Klicka här för att ändra format</a:t>
            </a:r>
          </a:p>
        </p:txBody>
      </p:sp>
      <p:sp>
        <p:nvSpPr>
          <p:cNvPr id="3" name="Platshållare för lodrät text 2"/>
          <p:cNvSpPr>
            <a:spLocks noGrp="1"/>
          </p:cNvSpPr>
          <p:nvPr>
            <p:ph type="body" orient="vert" idx="1"/>
          </p:nvPr>
        </p:nvSpPr>
        <p:spPr>
          <a:xfrm>
            <a:off x="457200" y="1600200"/>
            <a:ext cx="8229600" cy="4525963"/>
          </a:xfrm>
          <a:prstGeom prst="rect">
            <a:avLst/>
          </a:prstGeom>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10"/>
          </p:nvPr>
        </p:nvSpPr>
        <p:spPr>
          <a:xfrm>
            <a:off x="457200" y="6356350"/>
            <a:ext cx="2133600" cy="365125"/>
          </a:xfrm>
          <a:prstGeom prst="rect">
            <a:avLst/>
          </a:prstGeom>
        </p:spPr>
        <p:txBody>
          <a:bodyPr/>
          <a:lstStyle/>
          <a:p>
            <a:r>
              <a:rPr lang="sv-SE" dirty="0"/>
              <a:t>2017-06-12</a:t>
            </a:r>
          </a:p>
        </p:txBody>
      </p:sp>
      <p:sp>
        <p:nvSpPr>
          <p:cNvPr id="5" name="Platshållare för sidfot 4"/>
          <p:cNvSpPr>
            <a:spLocks noGrp="1"/>
          </p:cNvSpPr>
          <p:nvPr>
            <p:ph type="ftr" sz="quarter" idx="11"/>
          </p:nvPr>
        </p:nvSpPr>
        <p:spPr>
          <a:xfrm>
            <a:off x="3124200" y="6356350"/>
            <a:ext cx="2895600" cy="365125"/>
          </a:xfrm>
          <a:prstGeom prst="rect">
            <a:avLst/>
          </a:prstGeom>
        </p:spPr>
        <p:txBody>
          <a:bodyPr/>
          <a:lstStyle/>
          <a:p>
            <a:endParaRPr lang="sv-SE" dirty="0"/>
          </a:p>
        </p:txBody>
      </p:sp>
      <p:sp>
        <p:nvSpPr>
          <p:cNvPr id="6" name="Platshållare för bildnummer 5"/>
          <p:cNvSpPr>
            <a:spLocks noGrp="1"/>
          </p:cNvSpPr>
          <p:nvPr>
            <p:ph type="sldNum" sz="quarter" idx="12"/>
          </p:nvPr>
        </p:nvSpPr>
        <p:spPr>
          <a:xfrm>
            <a:off x="6553200" y="6356350"/>
            <a:ext cx="2133600" cy="365125"/>
          </a:xfrm>
          <a:prstGeom prst="rect">
            <a:avLst/>
          </a:prstGeom>
        </p:spPr>
        <p:txBody>
          <a:bodyPr/>
          <a:lstStyle/>
          <a:p>
            <a:fld id="{81518A7C-9791-4F14-8B17-47FE59C0C2F3}" type="slidenum">
              <a:rPr lang="sv-SE" smtClean="0"/>
              <a:t>‹#›</a:t>
            </a:fld>
            <a:endParaRPr lang="sv-SE" dirty="0"/>
          </a:p>
        </p:txBody>
      </p:sp>
    </p:spTree>
    <p:extLst>
      <p:ext uri="{BB962C8B-B14F-4D97-AF65-F5344CB8AC3E}">
        <p14:creationId xmlns:p14="http://schemas.microsoft.com/office/powerpoint/2010/main" val="162818033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p:cNvSpPr>
            <a:spLocks noGrp="1"/>
          </p:cNvSpPr>
          <p:nvPr>
            <p:ph type="title" orient="vert"/>
          </p:nvPr>
        </p:nvSpPr>
        <p:spPr>
          <a:xfrm>
            <a:off x="6629400" y="274638"/>
            <a:ext cx="2057400" cy="5851525"/>
          </a:xfrm>
          <a:prstGeom prst="rect">
            <a:avLst/>
          </a:prstGeom>
        </p:spPr>
        <p:txBody>
          <a:bodyPr vert="eaVert"/>
          <a:lstStyle/>
          <a:p>
            <a:r>
              <a:rPr lang="sv-SE"/>
              <a:t>Klicka här för att ändra format</a:t>
            </a:r>
          </a:p>
        </p:txBody>
      </p:sp>
      <p:sp>
        <p:nvSpPr>
          <p:cNvPr id="3" name="Platshållare för lodrät text 2"/>
          <p:cNvSpPr>
            <a:spLocks noGrp="1"/>
          </p:cNvSpPr>
          <p:nvPr>
            <p:ph type="body" orient="vert" idx="1"/>
          </p:nvPr>
        </p:nvSpPr>
        <p:spPr>
          <a:xfrm>
            <a:off x="457200" y="274638"/>
            <a:ext cx="6019800" cy="5851525"/>
          </a:xfrm>
          <a:prstGeom prst="rect">
            <a:avLst/>
          </a:prstGeom>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10"/>
          </p:nvPr>
        </p:nvSpPr>
        <p:spPr>
          <a:xfrm>
            <a:off x="457200" y="6356350"/>
            <a:ext cx="2133600" cy="365125"/>
          </a:xfrm>
          <a:prstGeom prst="rect">
            <a:avLst/>
          </a:prstGeom>
        </p:spPr>
        <p:txBody>
          <a:bodyPr/>
          <a:lstStyle/>
          <a:p>
            <a:r>
              <a:rPr lang="sv-SE" dirty="0"/>
              <a:t>2017-06-12</a:t>
            </a:r>
          </a:p>
        </p:txBody>
      </p:sp>
      <p:sp>
        <p:nvSpPr>
          <p:cNvPr id="5" name="Platshållare för sidfot 4"/>
          <p:cNvSpPr>
            <a:spLocks noGrp="1"/>
          </p:cNvSpPr>
          <p:nvPr>
            <p:ph type="ftr" sz="quarter" idx="11"/>
          </p:nvPr>
        </p:nvSpPr>
        <p:spPr>
          <a:xfrm>
            <a:off x="3124200" y="6356350"/>
            <a:ext cx="2895600" cy="365125"/>
          </a:xfrm>
          <a:prstGeom prst="rect">
            <a:avLst/>
          </a:prstGeom>
        </p:spPr>
        <p:txBody>
          <a:bodyPr/>
          <a:lstStyle/>
          <a:p>
            <a:endParaRPr lang="sv-SE" dirty="0"/>
          </a:p>
        </p:txBody>
      </p:sp>
      <p:sp>
        <p:nvSpPr>
          <p:cNvPr id="6" name="Platshållare för bildnummer 5"/>
          <p:cNvSpPr>
            <a:spLocks noGrp="1"/>
          </p:cNvSpPr>
          <p:nvPr>
            <p:ph type="sldNum" sz="quarter" idx="12"/>
          </p:nvPr>
        </p:nvSpPr>
        <p:spPr>
          <a:xfrm>
            <a:off x="6553200" y="6356350"/>
            <a:ext cx="2133600" cy="365125"/>
          </a:xfrm>
          <a:prstGeom prst="rect">
            <a:avLst/>
          </a:prstGeom>
        </p:spPr>
        <p:txBody>
          <a:bodyPr/>
          <a:lstStyle/>
          <a:p>
            <a:fld id="{81518A7C-9791-4F14-8B17-47FE59C0C2F3}" type="slidenum">
              <a:rPr lang="sv-SE" smtClean="0"/>
              <a:t>‹#›</a:t>
            </a:fld>
            <a:endParaRPr lang="sv-SE" dirty="0"/>
          </a:p>
        </p:txBody>
      </p:sp>
    </p:spTree>
    <p:extLst>
      <p:ext uri="{BB962C8B-B14F-4D97-AF65-F5344CB8AC3E}">
        <p14:creationId xmlns:p14="http://schemas.microsoft.com/office/powerpoint/2010/main" val="809340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vå innehållsdelar">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innehåll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innehåll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datum 4"/>
          <p:cNvSpPr>
            <a:spLocks noGrp="1"/>
          </p:cNvSpPr>
          <p:nvPr>
            <p:ph type="dt" sz="half" idx="10"/>
          </p:nvPr>
        </p:nvSpPr>
        <p:spPr/>
        <p:txBody>
          <a:bodyPr/>
          <a:lstStyle/>
          <a:p>
            <a:r>
              <a:rPr lang="sv-SE" dirty="0"/>
              <a:t>2017-06-12</a:t>
            </a:r>
          </a:p>
        </p:txBody>
      </p:sp>
      <p:sp>
        <p:nvSpPr>
          <p:cNvPr id="6" name="Platshållare för sidfot 5"/>
          <p:cNvSpPr>
            <a:spLocks noGrp="1"/>
          </p:cNvSpPr>
          <p:nvPr>
            <p:ph type="ftr" sz="quarter" idx="11"/>
          </p:nvPr>
        </p:nvSpPr>
        <p:spPr/>
        <p:txBody>
          <a:bodyPr/>
          <a:lstStyle/>
          <a:p>
            <a:endParaRPr lang="sv-SE" dirty="0"/>
          </a:p>
        </p:txBody>
      </p:sp>
      <p:sp>
        <p:nvSpPr>
          <p:cNvPr id="7" name="Platshållare för bildnummer 6"/>
          <p:cNvSpPr>
            <a:spLocks noGrp="1"/>
          </p:cNvSpPr>
          <p:nvPr>
            <p:ph type="sldNum" sz="quarter" idx="12"/>
          </p:nvPr>
        </p:nvSpPr>
        <p:spPr/>
        <p:txBody>
          <a:bodyPr/>
          <a:lstStyle/>
          <a:p>
            <a:fld id="{648CB923-8192-4478-992D-B2D2A6CF890D}" type="slidenum">
              <a:rPr lang="sv-SE" smtClean="0"/>
              <a:t>‹#›</a:t>
            </a:fld>
            <a:endParaRPr lang="sv-SE" dirty="0"/>
          </a:p>
        </p:txBody>
      </p:sp>
    </p:spTree>
    <p:extLst>
      <p:ext uri="{BB962C8B-B14F-4D97-AF65-F5344CB8AC3E}">
        <p14:creationId xmlns:p14="http://schemas.microsoft.com/office/powerpoint/2010/main" val="4112645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lvl1pPr>
              <a:defRPr/>
            </a:lvl1pPr>
          </a:lstStyle>
          <a:p>
            <a:r>
              <a:rPr lang="sv-SE"/>
              <a:t>Klicka här för att ändra format</a:t>
            </a:r>
          </a:p>
        </p:txBody>
      </p:sp>
      <p:sp>
        <p:nvSpPr>
          <p:cNvPr id="3" name="Platshållare för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4" name="Platshållare för innehåll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6" name="Platshållare för innehåll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7" name="Platshållare för datum 6"/>
          <p:cNvSpPr>
            <a:spLocks noGrp="1"/>
          </p:cNvSpPr>
          <p:nvPr>
            <p:ph type="dt" sz="half" idx="10"/>
          </p:nvPr>
        </p:nvSpPr>
        <p:spPr/>
        <p:txBody>
          <a:bodyPr/>
          <a:lstStyle/>
          <a:p>
            <a:r>
              <a:rPr lang="sv-SE" dirty="0"/>
              <a:t>2017-06-12</a:t>
            </a:r>
          </a:p>
        </p:txBody>
      </p:sp>
      <p:sp>
        <p:nvSpPr>
          <p:cNvPr id="8" name="Platshållare för sidfot 7"/>
          <p:cNvSpPr>
            <a:spLocks noGrp="1"/>
          </p:cNvSpPr>
          <p:nvPr>
            <p:ph type="ftr" sz="quarter" idx="11"/>
          </p:nvPr>
        </p:nvSpPr>
        <p:spPr/>
        <p:txBody>
          <a:bodyPr/>
          <a:lstStyle/>
          <a:p>
            <a:endParaRPr lang="sv-SE" dirty="0"/>
          </a:p>
        </p:txBody>
      </p:sp>
      <p:sp>
        <p:nvSpPr>
          <p:cNvPr id="9" name="Platshållare för bildnummer 8"/>
          <p:cNvSpPr>
            <a:spLocks noGrp="1"/>
          </p:cNvSpPr>
          <p:nvPr>
            <p:ph type="sldNum" sz="quarter" idx="12"/>
          </p:nvPr>
        </p:nvSpPr>
        <p:spPr/>
        <p:txBody>
          <a:bodyPr/>
          <a:lstStyle/>
          <a:p>
            <a:fld id="{648CB923-8192-4478-992D-B2D2A6CF890D}" type="slidenum">
              <a:rPr lang="sv-SE" smtClean="0"/>
              <a:t>‹#›</a:t>
            </a:fld>
            <a:endParaRPr lang="sv-SE" dirty="0"/>
          </a:p>
        </p:txBody>
      </p:sp>
    </p:spTree>
    <p:extLst>
      <p:ext uri="{BB962C8B-B14F-4D97-AF65-F5344CB8AC3E}">
        <p14:creationId xmlns:p14="http://schemas.microsoft.com/office/powerpoint/2010/main" val="39882305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datum 2"/>
          <p:cNvSpPr>
            <a:spLocks noGrp="1"/>
          </p:cNvSpPr>
          <p:nvPr>
            <p:ph type="dt" sz="half" idx="10"/>
          </p:nvPr>
        </p:nvSpPr>
        <p:spPr/>
        <p:txBody>
          <a:bodyPr/>
          <a:lstStyle/>
          <a:p>
            <a:r>
              <a:rPr lang="sv-SE" dirty="0"/>
              <a:t>2017-06-12</a:t>
            </a:r>
          </a:p>
        </p:txBody>
      </p:sp>
      <p:sp>
        <p:nvSpPr>
          <p:cNvPr id="4" name="Platshållare för sidfot 3"/>
          <p:cNvSpPr>
            <a:spLocks noGrp="1"/>
          </p:cNvSpPr>
          <p:nvPr>
            <p:ph type="ftr" sz="quarter" idx="11"/>
          </p:nvPr>
        </p:nvSpPr>
        <p:spPr/>
        <p:txBody>
          <a:bodyPr/>
          <a:lstStyle/>
          <a:p>
            <a:endParaRPr lang="sv-SE" dirty="0"/>
          </a:p>
        </p:txBody>
      </p:sp>
      <p:sp>
        <p:nvSpPr>
          <p:cNvPr id="5" name="Platshållare för bildnummer 4"/>
          <p:cNvSpPr>
            <a:spLocks noGrp="1"/>
          </p:cNvSpPr>
          <p:nvPr>
            <p:ph type="sldNum" sz="quarter" idx="12"/>
          </p:nvPr>
        </p:nvSpPr>
        <p:spPr/>
        <p:txBody>
          <a:bodyPr/>
          <a:lstStyle/>
          <a:p>
            <a:fld id="{648CB923-8192-4478-992D-B2D2A6CF890D}" type="slidenum">
              <a:rPr lang="sv-SE" smtClean="0"/>
              <a:t>‹#›</a:t>
            </a:fld>
            <a:endParaRPr lang="sv-SE" dirty="0"/>
          </a:p>
        </p:txBody>
      </p:sp>
    </p:spTree>
    <p:extLst>
      <p:ext uri="{BB962C8B-B14F-4D97-AF65-F5344CB8AC3E}">
        <p14:creationId xmlns:p14="http://schemas.microsoft.com/office/powerpoint/2010/main" val="1347777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tshållare för datum 1"/>
          <p:cNvSpPr>
            <a:spLocks noGrp="1"/>
          </p:cNvSpPr>
          <p:nvPr>
            <p:ph type="dt" sz="half" idx="10"/>
          </p:nvPr>
        </p:nvSpPr>
        <p:spPr/>
        <p:txBody>
          <a:bodyPr/>
          <a:lstStyle/>
          <a:p>
            <a:r>
              <a:rPr lang="sv-SE" dirty="0"/>
              <a:t>2017-06-12</a:t>
            </a:r>
          </a:p>
        </p:txBody>
      </p:sp>
      <p:sp>
        <p:nvSpPr>
          <p:cNvPr id="3" name="Platshållare för sidfot 2"/>
          <p:cNvSpPr>
            <a:spLocks noGrp="1"/>
          </p:cNvSpPr>
          <p:nvPr>
            <p:ph type="ftr" sz="quarter" idx="11"/>
          </p:nvPr>
        </p:nvSpPr>
        <p:spPr/>
        <p:txBody>
          <a:bodyPr/>
          <a:lstStyle/>
          <a:p>
            <a:endParaRPr lang="sv-SE" dirty="0"/>
          </a:p>
        </p:txBody>
      </p:sp>
      <p:sp>
        <p:nvSpPr>
          <p:cNvPr id="4" name="Platshållare för bildnummer 3"/>
          <p:cNvSpPr>
            <a:spLocks noGrp="1"/>
          </p:cNvSpPr>
          <p:nvPr>
            <p:ph type="sldNum" sz="quarter" idx="12"/>
          </p:nvPr>
        </p:nvSpPr>
        <p:spPr/>
        <p:txBody>
          <a:bodyPr/>
          <a:lstStyle/>
          <a:p>
            <a:fld id="{648CB923-8192-4478-992D-B2D2A6CF890D}" type="slidenum">
              <a:rPr lang="sv-SE" smtClean="0"/>
              <a:t>‹#›</a:t>
            </a:fld>
            <a:endParaRPr lang="sv-SE" dirty="0"/>
          </a:p>
        </p:txBody>
      </p:sp>
    </p:spTree>
    <p:extLst>
      <p:ext uri="{BB962C8B-B14F-4D97-AF65-F5344CB8AC3E}">
        <p14:creationId xmlns:p14="http://schemas.microsoft.com/office/powerpoint/2010/main" val="32833548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nehåll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457200" y="273050"/>
            <a:ext cx="3008313" cy="1162050"/>
          </a:xfrm>
        </p:spPr>
        <p:txBody>
          <a:bodyPr anchor="b"/>
          <a:lstStyle>
            <a:lvl1pPr algn="l">
              <a:defRPr sz="2000" b="1"/>
            </a:lvl1pPr>
          </a:lstStyle>
          <a:p>
            <a:r>
              <a:rPr lang="sv-SE"/>
              <a:t>Klicka här för att ändra format</a:t>
            </a:r>
          </a:p>
        </p:txBody>
      </p:sp>
      <p:sp>
        <p:nvSpPr>
          <p:cNvPr id="3" name="Platshållare för innehåll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a:t>Klicka här för att ändra format på bakgrundstexten</a:t>
            </a:r>
          </a:p>
        </p:txBody>
      </p:sp>
      <p:sp>
        <p:nvSpPr>
          <p:cNvPr id="5" name="Platshållare för datum 4"/>
          <p:cNvSpPr>
            <a:spLocks noGrp="1"/>
          </p:cNvSpPr>
          <p:nvPr>
            <p:ph type="dt" sz="half" idx="10"/>
          </p:nvPr>
        </p:nvSpPr>
        <p:spPr/>
        <p:txBody>
          <a:bodyPr/>
          <a:lstStyle/>
          <a:p>
            <a:r>
              <a:rPr lang="sv-SE" dirty="0"/>
              <a:t>2017-06-12</a:t>
            </a:r>
          </a:p>
        </p:txBody>
      </p:sp>
      <p:sp>
        <p:nvSpPr>
          <p:cNvPr id="6" name="Platshållare för sidfot 5"/>
          <p:cNvSpPr>
            <a:spLocks noGrp="1"/>
          </p:cNvSpPr>
          <p:nvPr>
            <p:ph type="ftr" sz="quarter" idx="11"/>
          </p:nvPr>
        </p:nvSpPr>
        <p:spPr/>
        <p:txBody>
          <a:bodyPr/>
          <a:lstStyle/>
          <a:p>
            <a:endParaRPr lang="sv-SE" dirty="0"/>
          </a:p>
        </p:txBody>
      </p:sp>
      <p:sp>
        <p:nvSpPr>
          <p:cNvPr id="7" name="Platshållare för bildnummer 6"/>
          <p:cNvSpPr>
            <a:spLocks noGrp="1"/>
          </p:cNvSpPr>
          <p:nvPr>
            <p:ph type="sldNum" sz="quarter" idx="12"/>
          </p:nvPr>
        </p:nvSpPr>
        <p:spPr/>
        <p:txBody>
          <a:bodyPr/>
          <a:lstStyle/>
          <a:p>
            <a:fld id="{648CB923-8192-4478-992D-B2D2A6CF890D}" type="slidenum">
              <a:rPr lang="sv-SE" smtClean="0"/>
              <a:t>‹#›</a:t>
            </a:fld>
            <a:endParaRPr lang="sv-SE" dirty="0"/>
          </a:p>
        </p:txBody>
      </p:sp>
    </p:spTree>
    <p:extLst>
      <p:ext uri="{BB962C8B-B14F-4D97-AF65-F5344CB8AC3E}">
        <p14:creationId xmlns:p14="http://schemas.microsoft.com/office/powerpoint/2010/main" val="39801935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1792288" y="4800600"/>
            <a:ext cx="5486400" cy="566738"/>
          </a:xfrm>
        </p:spPr>
        <p:txBody>
          <a:bodyPr anchor="b"/>
          <a:lstStyle>
            <a:lvl1pPr algn="l">
              <a:defRPr sz="2000" b="1"/>
            </a:lvl1pPr>
          </a:lstStyle>
          <a:p>
            <a:r>
              <a:rPr lang="sv-SE"/>
              <a:t>Klicka här för att ändra format</a:t>
            </a:r>
          </a:p>
        </p:txBody>
      </p:sp>
      <p:sp>
        <p:nvSpPr>
          <p:cNvPr id="3" name="Platshållare för bild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sv-SE" dirty="0"/>
              <a:t>Klicka på ikonen för att lägga till en bild</a:t>
            </a:r>
          </a:p>
        </p:txBody>
      </p:sp>
      <p:sp>
        <p:nvSpPr>
          <p:cNvPr id="4" name="Platshållare för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a:t>Klicka här för att ändra format på bakgrundstexten</a:t>
            </a:r>
          </a:p>
        </p:txBody>
      </p:sp>
      <p:sp>
        <p:nvSpPr>
          <p:cNvPr id="5" name="Platshållare för datum 4"/>
          <p:cNvSpPr>
            <a:spLocks noGrp="1"/>
          </p:cNvSpPr>
          <p:nvPr>
            <p:ph type="dt" sz="half" idx="10"/>
          </p:nvPr>
        </p:nvSpPr>
        <p:spPr/>
        <p:txBody>
          <a:bodyPr/>
          <a:lstStyle/>
          <a:p>
            <a:r>
              <a:rPr lang="sv-SE" dirty="0"/>
              <a:t>2017-06-12</a:t>
            </a:r>
          </a:p>
        </p:txBody>
      </p:sp>
      <p:sp>
        <p:nvSpPr>
          <p:cNvPr id="6" name="Platshållare för sidfot 5"/>
          <p:cNvSpPr>
            <a:spLocks noGrp="1"/>
          </p:cNvSpPr>
          <p:nvPr>
            <p:ph type="ftr" sz="quarter" idx="11"/>
          </p:nvPr>
        </p:nvSpPr>
        <p:spPr/>
        <p:txBody>
          <a:bodyPr/>
          <a:lstStyle/>
          <a:p>
            <a:endParaRPr lang="sv-SE" dirty="0"/>
          </a:p>
        </p:txBody>
      </p:sp>
      <p:sp>
        <p:nvSpPr>
          <p:cNvPr id="7" name="Platshållare för bildnummer 6"/>
          <p:cNvSpPr>
            <a:spLocks noGrp="1"/>
          </p:cNvSpPr>
          <p:nvPr>
            <p:ph type="sldNum" sz="quarter" idx="12"/>
          </p:nvPr>
        </p:nvSpPr>
        <p:spPr/>
        <p:txBody>
          <a:bodyPr/>
          <a:lstStyle/>
          <a:p>
            <a:fld id="{648CB923-8192-4478-992D-B2D2A6CF890D}" type="slidenum">
              <a:rPr lang="sv-SE" smtClean="0"/>
              <a:t>‹#›</a:t>
            </a:fld>
            <a:endParaRPr lang="sv-SE" dirty="0"/>
          </a:p>
        </p:txBody>
      </p:sp>
    </p:spTree>
    <p:extLst>
      <p:ext uri="{BB962C8B-B14F-4D97-AF65-F5344CB8AC3E}">
        <p14:creationId xmlns:p14="http://schemas.microsoft.com/office/powerpoint/2010/main" val="3492955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gif"/><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oleObject" Target="../embeddings/oleObject1.bin"/><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vmlDrawing" Target="../drawings/vmlDrawing1.v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vmlDrawing" Target="../drawings/vmlDrawing2.v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5" Type="http://schemas.openxmlformats.org/officeDocument/2006/relationships/image" Target="../media/image1.png"/><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oleObject" Target="../embeddings/oleObject2.bin"/></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Platshållare för rubrik 1"/>
          <p:cNvSpPr>
            <a:spLocks noGrp="1"/>
          </p:cNvSpPr>
          <p:nvPr>
            <p:ph type="title"/>
          </p:nvPr>
        </p:nvSpPr>
        <p:spPr>
          <a:xfrm>
            <a:off x="395536" y="188640"/>
            <a:ext cx="6480720" cy="864096"/>
          </a:xfrm>
          <a:prstGeom prst="rect">
            <a:avLst/>
          </a:prstGeom>
        </p:spPr>
        <p:txBody>
          <a:bodyPr vert="horz" lIns="91440" tIns="45720" rIns="91440" bIns="45720" rtlCol="0" anchor="ctr">
            <a:normAutofit/>
          </a:bodyPr>
          <a:lstStyle/>
          <a:p>
            <a:r>
              <a:rPr lang="sv-SE" dirty="0"/>
              <a:t>Klicka här för att ändra format</a:t>
            </a:r>
          </a:p>
        </p:txBody>
      </p:sp>
      <p:sp>
        <p:nvSpPr>
          <p:cNvPr id="3" name="Platshållare för tex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sv-SE" dirty="0"/>
              <a:t>Klicka här för att ändra format på bakgrundstexten</a:t>
            </a:r>
          </a:p>
          <a:p>
            <a:pPr lvl="1"/>
            <a:r>
              <a:rPr lang="sv-SE" dirty="0"/>
              <a:t>Nivå två</a:t>
            </a:r>
          </a:p>
          <a:p>
            <a:pPr lvl="2"/>
            <a:r>
              <a:rPr lang="sv-SE" dirty="0"/>
              <a:t>Nivå tre</a:t>
            </a:r>
          </a:p>
          <a:p>
            <a:pPr lvl="3"/>
            <a:r>
              <a:rPr lang="sv-SE" dirty="0"/>
              <a:t>Nivå fyra</a:t>
            </a:r>
          </a:p>
          <a:p>
            <a:pPr lvl="4"/>
            <a:r>
              <a:rPr lang="sv-SE" dirty="0"/>
              <a:t>Nivå fem</a:t>
            </a:r>
          </a:p>
        </p:txBody>
      </p:sp>
      <p:sp>
        <p:nvSpPr>
          <p:cNvPr id="4" name="Platshållare fö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sv-SE" dirty="0"/>
              <a:t>2017-06-12</a:t>
            </a:r>
          </a:p>
        </p:txBody>
      </p:sp>
      <p:sp>
        <p:nvSpPr>
          <p:cNvPr id="5" name="Platshållare för sidfo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v-SE" dirty="0"/>
          </a:p>
        </p:txBody>
      </p:sp>
      <p:sp>
        <p:nvSpPr>
          <p:cNvPr id="6" name="Platshållare för bild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48CB923-8192-4478-992D-B2D2A6CF890D}" type="slidenum">
              <a:rPr lang="sv-SE" smtClean="0"/>
              <a:t>‹#›</a:t>
            </a:fld>
            <a:endParaRPr lang="sv-SE" dirty="0"/>
          </a:p>
        </p:txBody>
      </p:sp>
      <p:graphicFrame>
        <p:nvGraphicFramePr>
          <p:cNvPr id="7" name="Objekt 6"/>
          <p:cNvGraphicFramePr>
            <a:graphicFrameLocks noChangeAspect="1"/>
          </p:cNvGraphicFramePr>
          <p:nvPr>
            <p:extLst>
              <p:ext uri="{D42A27DB-BD31-4B8C-83A1-F6EECF244321}">
                <p14:modId xmlns:p14="http://schemas.microsoft.com/office/powerpoint/2010/main" val="3035227854"/>
              </p:ext>
            </p:extLst>
          </p:nvPr>
        </p:nvGraphicFramePr>
        <p:xfrm>
          <a:off x="7451725" y="115888"/>
          <a:ext cx="1600200" cy="752475"/>
        </p:xfrm>
        <a:graphic>
          <a:graphicData uri="http://schemas.openxmlformats.org/presentationml/2006/ole">
            <mc:AlternateContent xmlns:mc="http://schemas.openxmlformats.org/markup-compatibility/2006">
              <mc:Choice xmlns:v="urn:schemas-microsoft-com:vml" Requires="v">
                <p:oleObj spid="_x0000_s1328" name="Bitmappsbild" r:id="rId15" imgW="2695951" imgH="1267002" progId="PBrush">
                  <p:embed/>
                </p:oleObj>
              </mc:Choice>
              <mc:Fallback>
                <p:oleObj name="Bitmappsbild" r:id="rId15" imgW="2695951" imgH="1267002" progId="PBrush">
                  <p:embed/>
                  <p:pic>
                    <p:nvPicPr>
                      <p:cNvPr id="0" name=""/>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7451725" y="115888"/>
                        <a:ext cx="1600200" cy="75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48672540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96" r:id="rId12"/>
  </p:sldLayoutIdLst>
  <p:hf sldNum="0" hdr="0" ftr="0"/>
  <p:txStyles>
    <p:titleStyle>
      <a:lvl1pPr algn="ctr" defTabSz="914400" rtl="0" eaLnBrk="1" latinLnBrk="0" hangingPunct="1">
        <a:spcBef>
          <a:spcPct val="0"/>
        </a:spcBef>
        <a:buNone/>
        <a:defRPr sz="3200" kern="1200">
          <a:solidFill>
            <a:schemeClr val="tx1"/>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FontTx/>
        <a:buBlip>
          <a:blip r:embed="rId17"/>
        </a:buBlip>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Tx/>
        <a:buBlip>
          <a:blip r:embed="rId17"/>
        </a:buBlip>
        <a:defRPr sz="20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Tx/>
        <a:buBlip>
          <a:blip r:embed="rId17"/>
        </a:buBlip>
        <a:defRPr sz="20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Tx/>
        <a:buBlip>
          <a:blip r:embed="rId17"/>
        </a:buBlip>
        <a:defRPr sz="20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Tx/>
        <a:buBlip>
          <a:blip r:embed="rId17"/>
        </a:buBlip>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Platshållare för rubrik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sv-SE"/>
              <a:t>Klicka här för att ändra format</a:t>
            </a:r>
          </a:p>
        </p:txBody>
      </p:sp>
      <p:sp>
        <p:nvSpPr>
          <p:cNvPr id="3" name="Platshållare för tex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sv-SE" dirty="0"/>
              <a:t>2017-06-12</a:t>
            </a:r>
          </a:p>
        </p:txBody>
      </p:sp>
      <p:sp>
        <p:nvSpPr>
          <p:cNvPr id="5" name="Platshållare för sidfo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v-SE" dirty="0"/>
          </a:p>
        </p:txBody>
      </p:sp>
      <p:sp>
        <p:nvSpPr>
          <p:cNvPr id="6" name="Platshållare för bild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D1EC104-21A8-4F82-9CC1-9DE48E4EF015}" type="slidenum">
              <a:rPr lang="sv-SE" smtClean="0"/>
              <a:t>‹#›</a:t>
            </a:fld>
            <a:endParaRPr lang="sv-SE" dirty="0"/>
          </a:p>
        </p:txBody>
      </p:sp>
    </p:spTree>
    <p:extLst>
      <p:ext uri="{BB962C8B-B14F-4D97-AF65-F5344CB8AC3E}">
        <p14:creationId xmlns:p14="http://schemas.microsoft.com/office/powerpoint/2010/main" val="178759220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3" name="Platshållare för rubrik 1"/>
          <p:cNvSpPr>
            <a:spLocks noGrp="1"/>
          </p:cNvSpPr>
          <p:nvPr>
            <p:ph type="title"/>
          </p:nvPr>
        </p:nvSpPr>
        <p:spPr>
          <a:xfrm>
            <a:off x="395536" y="188640"/>
            <a:ext cx="6480720" cy="864096"/>
          </a:xfrm>
          <a:prstGeom prst="rect">
            <a:avLst/>
          </a:prstGeom>
        </p:spPr>
        <p:txBody>
          <a:bodyPr vert="horz" lIns="91440" tIns="45720" rIns="91440" bIns="45720" rtlCol="0" anchor="ctr">
            <a:normAutofit/>
          </a:bodyPr>
          <a:lstStyle/>
          <a:p>
            <a:r>
              <a:rPr lang="sv-SE" dirty="0"/>
              <a:t>Klicka här för att ändra format</a:t>
            </a:r>
          </a:p>
        </p:txBody>
      </p:sp>
      <p:sp>
        <p:nvSpPr>
          <p:cNvPr id="14" name="Platshållare för tex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sv-SE" dirty="0"/>
              <a:t>Klicka här för att ändra format på bakgrundstexten</a:t>
            </a:r>
          </a:p>
          <a:p>
            <a:pPr lvl="1"/>
            <a:r>
              <a:rPr lang="sv-SE" dirty="0"/>
              <a:t>Nivå två</a:t>
            </a:r>
          </a:p>
          <a:p>
            <a:pPr lvl="2"/>
            <a:r>
              <a:rPr lang="sv-SE" dirty="0"/>
              <a:t>Nivå tre</a:t>
            </a:r>
          </a:p>
          <a:p>
            <a:pPr lvl="3"/>
            <a:r>
              <a:rPr lang="sv-SE" dirty="0"/>
              <a:t>Nivå fyra</a:t>
            </a:r>
          </a:p>
          <a:p>
            <a:pPr lvl="4"/>
            <a:r>
              <a:rPr lang="sv-SE" dirty="0"/>
              <a:t>Nivå fem</a:t>
            </a:r>
          </a:p>
        </p:txBody>
      </p:sp>
      <p:sp>
        <p:nvSpPr>
          <p:cNvPr id="15" name="Platshållare fö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sv-SE" dirty="0"/>
              <a:t>2017-06-12</a:t>
            </a:r>
          </a:p>
        </p:txBody>
      </p:sp>
      <p:sp>
        <p:nvSpPr>
          <p:cNvPr id="16" name="Platshållare för sidfo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v-SE" dirty="0"/>
          </a:p>
        </p:txBody>
      </p:sp>
      <p:sp>
        <p:nvSpPr>
          <p:cNvPr id="17" name="Platshållare för bild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65596A-6F3F-48FD-B834-984125061EBC}" type="slidenum">
              <a:rPr lang="sv-SE" smtClean="0"/>
              <a:t>‹#›</a:t>
            </a:fld>
            <a:endParaRPr lang="sv-SE" dirty="0"/>
          </a:p>
        </p:txBody>
      </p:sp>
      <p:graphicFrame>
        <p:nvGraphicFramePr>
          <p:cNvPr id="18" name="Objekt 17"/>
          <p:cNvGraphicFramePr>
            <a:graphicFrameLocks noChangeAspect="1"/>
          </p:cNvGraphicFramePr>
          <p:nvPr>
            <p:extLst>
              <p:ext uri="{D42A27DB-BD31-4B8C-83A1-F6EECF244321}">
                <p14:modId xmlns:p14="http://schemas.microsoft.com/office/powerpoint/2010/main" val="1848807927"/>
              </p:ext>
            </p:extLst>
          </p:nvPr>
        </p:nvGraphicFramePr>
        <p:xfrm>
          <a:off x="7451725" y="115888"/>
          <a:ext cx="1600200" cy="752475"/>
        </p:xfrm>
        <a:graphic>
          <a:graphicData uri="http://schemas.openxmlformats.org/presentationml/2006/ole">
            <mc:AlternateContent xmlns:mc="http://schemas.openxmlformats.org/markup-compatibility/2006">
              <mc:Choice xmlns:v="urn:schemas-microsoft-com:vml" Requires="v">
                <p:oleObj spid="_x0000_s2352" name="Bitmappsbild" r:id="rId14" imgW="2695951" imgH="1267002" progId="PBrush">
                  <p:embed/>
                </p:oleObj>
              </mc:Choice>
              <mc:Fallback>
                <p:oleObj name="Bitmappsbild" r:id="rId14" imgW="2695951" imgH="1267002" progId="PBrush">
                  <p:embed/>
                  <p:pic>
                    <p:nvPicPr>
                      <p:cNvPr id="0" name=""/>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451725" y="115888"/>
                        <a:ext cx="1600200" cy="75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135264874"/>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sldNum="0"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5.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sv-SE" dirty="0">
                <a:latin typeface="Arial" panose="020B0604020202020204" pitchFamily="34" charset="0"/>
                <a:cs typeface="Arial" panose="020B0604020202020204" pitchFamily="34" charset="0"/>
              </a:rPr>
              <a:t>ODETTE PLM Forum</a:t>
            </a:r>
            <a:endParaRPr lang="en-US" dirty="0">
              <a:latin typeface="Arial" panose="020B0604020202020204" pitchFamily="34" charset="0"/>
              <a:cs typeface="Arial" panose="020B0604020202020204" pitchFamily="34" charset="0"/>
            </a:endParaRPr>
          </a:p>
        </p:txBody>
      </p:sp>
      <p:sp>
        <p:nvSpPr>
          <p:cNvPr id="3" name="Subtitle 2"/>
          <p:cNvSpPr>
            <a:spLocks noGrp="1"/>
          </p:cNvSpPr>
          <p:nvPr>
            <p:ph type="subTitle" idx="1"/>
          </p:nvPr>
        </p:nvSpPr>
        <p:spPr/>
        <p:txBody>
          <a:bodyPr>
            <a:normAutofit/>
          </a:bodyPr>
          <a:lstStyle/>
          <a:p>
            <a:r>
              <a:rPr lang="sv-SE" sz="2800" dirty="0">
                <a:latin typeface="Arial" panose="020B0604020202020204" pitchFamily="34" charset="0"/>
                <a:cs typeface="Arial" panose="020B0604020202020204" pitchFamily="34" charset="0"/>
              </a:rPr>
              <a:t>Arbetsgruppsstruktur, riktlinjer och mallar</a:t>
            </a:r>
            <a:endParaRPr lang="en-US"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150193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v-SE" sz="3200" dirty="0">
                <a:latin typeface="Arial" panose="020B0604020202020204" pitchFamily="34" charset="0"/>
                <a:cs typeface="Arial" panose="020B0604020202020204" pitchFamily="34" charset="0"/>
              </a:rPr>
              <a:t>Guideline</a:t>
            </a:r>
            <a:endParaRPr lang="en-US" sz="32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457200" y="1196752"/>
            <a:ext cx="8507288" cy="5184576"/>
          </a:xfrm>
        </p:spPr>
        <p:txBody>
          <a:bodyPr>
            <a:noAutofit/>
          </a:bodyPr>
          <a:lstStyle/>
          <a:p>
            <a:pPr marL="0" indent="0">
              <a:spcBef>
                <a:spcPts val="900"/>
              </a:spcBef>
              <a:buNone/>
            </a:pPr>
            <a:r>
              <a:rPr lang="sv-SE" sz="1200" dirty="0">
                <a:latin typeface="Arial" panose="020B0604020202020204" pitchFamily="34" charset="0"/>
                <a:cs typeface="Arial" panose="020B0604020202020204" pitchFamily="34" charset="0"/>
              </a:rPr>
              <a:t>Bästa ordförande för Odette PLM Subgrupper</a:t>
            </a:r>
          </a:p>
          <a:p>
            <a:pPr marL="0" indent="0">
              <a:spcBef>
                <a:spcPts val="900"/>
              </a:spcBef>
              <a:buNone/>
            </a:pPr>
            <a:r>
              <a:rPr lang="sv-SE" sz="1200" dirty="0">
                <a:latin typeface="Arial" panose="020B0604020202020204" pitchFamily="34" charset="0"/>
                <a:cs typeface="Arial" panose="020B0604020202020204" pitchFamily="34" charset="0"/>
              </a:rPr>
              <a:t>Inom Odette har det förts en diskussion om innehållet och vad som kan/bör sä­gas då vi träffas och speciellt då i subgrupperna. </a:t>
            </a:r>
          </a:p>
          <a:p>
            <a:pPr marL="0" indent="0">
              <a:spcBef>
                <a:spcPts val="900"/>
              </a:spcBef>
              <a:buNone/>
            </a:pPr>
            <a:r>
              <a:rPr lang="sv-SE" sz="1200" dirty="0">
                <a:latin typeface="Arial" panose="020B0604020202020204" pitchFamily="34" charset="0"/>
                <a:cs typeface="Arial" panose="020B0604020202020204" pitchFamily="34" charset="0"/>
              </a:rPr>
              <a:t>Det finns ingen som helst ambition att avsluta eller minska på det samarbete som vi har inom ramen för Odette PLM. Tvärtom! Vi ser alla nyttan av att träffas för att ta upp och diskutera olika ämnen. Det är syftet med våra möten och vad vi ska eller inte ska ta upp som måste klargöras bättre.</a:t>
            </a:r>
          </a:p>
          <a:p>
            <a:pPr marL="0" indent="0">
              <a:spcBef>
                <a:spcPts val="900"/>
              </a:spcBef>
              <a:buNone/>
            </a:pPr>
            <a:r>
              <a:rPr lang="sv-SE" sz="1200" dirty="0">
                <a:latin typeface="Arial" panose="020B0604020202020204" pitchFamily="34" charset="0"/>
                <a:cs typeface="Arial" panose="020B0604020202020204" pitchFamily="34" charset="0"/>
              </a:rPr>
              <a:t>Syftet med varför Odette PLM startades var att våra företag såg en poäng i att träffas för att kunna diskutera och driva standarder eller formulera gemen­samma kravställningar mot våra systemleverantörer (Siemens, PTC, Dassault m fl.) För att kunna göra detta så måste ju varje deltagare till någon nivå tala om ”varför” och hur man tänker och gör inom sitt företag. Det är inget konstigt. </a:t>
            </a:r>
          </a:p>
          <a:p>
            <a:pPr marL="0" indent="0">
              <a:spcBef>
                <a:spcPts val="900"/>
              </a:spcBef>
              <a:buNone/>
            </a:pPr>
            <a:r>
              <a:rPr lang="sv-SE" sz="1200" dirty="0">
                <a:latin typeface="Arial" panose="020B0604020202020204" pitchFamily="34" charset="0"/>
                <a:cs typeface="Arial" panose="020B0604020202020204" pitchFamily="34" charset="0"/>
              </a:rPr>
              <a:t>Vi kan betrakta Odette PLM som en mindre kopia av GAAG, där fördelen med vår gruppering är att vi just är mindre och har samma bakgrund, kultur och språk. Det gör att vi lättare kan träffas och ha öppna diskussioner, förutsatt att ämnena är rätt valda.</a:t>
            </a:r>
          </a:p>
          <a:p>
            <a:pPr marL="0" indent="0">
              <a:spcBef>
                <a:spcPts val="900"/>
              </a:spcBef>
              <a:buNone/>
            </a:pPr>
            <a:r>
              <a:rPr lang="sv-SE" sz="1200" dirty="0">
                <a:latin typeface="Arial" panose="020B0604020202020204" pitchFamily="34" charset="0"/>
                <a:cs typeface="Arial" panose="020B0604020202020204" pitchFamily="34" charset="0"/>
              </a:rPr>
              <a:t>Ämnena som tas upp, speciellt inom subgrupperna, bör därför ha ett klarare syfte/mål mot standardisering eller gemensam kravställning mot våra vendors. Givetvis ska det även i fortsättningen vara möjligt att ta upp och utbyta erfaren­heter i konkurrensneutrala ämnen som t ex systemuppgraderingar, CAD kvalitét eller MBD, men glöm inte huvudsyftet. Därför är det viktigt att syftet med varje punkt/ämne framgår i agendan inför mötena och att man håller sig till detta. Lika viktigt är det att det finns en långsiktig symmetri i givande och tagande av information och kunskap.</a:t>
            </a:r>
          </a:p>
          <a:p>
            <a:pPr marL="0" indent="0">
              <a:spcBef>
                <a:spcPts val="900"/>
              </a:spcBef>
              <a:buNone/>
            </a:pPr>
            <a:r>
              <a:rPr lang="sv-SE" sz="1200" dirty="0">
                <a:latin typeface="Arial" panose="020B0604020202020204" pitchFamily="34" charset="0"/>
                <a:cs typeface="Arial" panose="020B0604020202020204" pitchFamily="34" charset="0"/>
              </a:rPr>
              <a:t>Det finns en allmän ”Code of Conduct” för alla företag som är med i Odette. Den är givetvis även giltig för vår gruppering och bifogas därför.</a:t>
            </a:r>
          </a:p>
          <a:p>
            <a:pPr marL="0" indent="0">
              <a:spcBef>
                <a:spcPts val="900"/>
              </a:spcBef>
              <a:buNone/>
            </a:pPr>
            <a:r>
              <a:rPr lang="sv-SE" sz="1200" dirty="0">
                <a:latin typeface="Arial" panose="020B0604020202020204" pitchFamily="34" charset="0"/>
                <a:cs typeface="Arial" panose="020B0604020202020204" pitchFamily="34" charset="0"/>
              </a:rPr>
              <a:t>Om du har några frågor, kontakta i första hand Irene Gustavsson Volvo Cars, Per Brändström AB Volvo, Magnus Lidström Scania eller Ingrid Lundberg Odette Sweden.</a:t>
            </a:r>
          </a:p>
        </p:txBody>
      </p:sp>
    </p:spTree>
    <p:extLst>
      <p:ext uri="{BB962C8B-B14F-4D97-AF65-F5344CB8AC3E}">
        <p14:creationId xmlns:p14="http://schemas.microsoft.com/office/powerpoint/2010/main" val="27338220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6125" y="409397"/>
            <a:ext cx="8229600" cy="1143000"/>
          </a:xfrm>
        </p:spPr>
        <p:txBody>
          <a:bodyPr>
            <a:normAutofit/>
          </a:bodyPr>
          <a:lstStyle/>
          <a:p>
            <a:r>
              <a:rPr lang="sv-SE" sz="3200" dirty="0">
                <a:latin typeface="Arial" panose="020B0604020202020204" pitchFamily="34" charset="0"/>
                <a:cs typeface="Arial" panose="020B0604020202020204" pitchFamily="34" charset="0"/>
              </a:rPr>
              <a:t>ODETTE PLM Forum arbetsgruppsstruktur</a:t>
            </a:r>
            <a:endParaRPr lang="en-US" sz="3200" dirty="0">
              <a:latin typeface="Arial" panose="020B0604020202020204" pitchFamily="34" charset="0"/>
              <a:cs typeface="Arial" panose="020B0604020202020204" pitchFamily="34"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772081726"/>
              </p:ext>
            </p:extLst>
          </p:nvPr>
        </p:nvGraphicFramePr>
        <p:xfrm>
          <a:off x="466125" y="1556792"/>
          <a:ext cx="7886700" cy="32635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852172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v-SE" sz="3200" i="1" dirty="0">
                <a:latin typeface="Arial" panose="020B0604020202020204" pitchFamily="34" charset="0"/>
                <a:cs typeface="Arial" panose="020B0604020202020204" pitchFamily="34" charset="0"/>
              </a:rPr>
              <a:t>&lt;Namn på arbetsgrupp&gt;</a:t>
            </a:r>
            <a:endParaRPr lang="en-US" sz="3200" i="1"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lstStyle/>
          <a:p>
            <a:r>
              <a:rPr lang="sv-SE" sz="2400" dirty="0">
                <a:latin typeface="Arial" panose="020B0604020202020204" pitchFamily="34" charset="0"/>
                <a:cs typeface="Arial" panose="020B0604020202020204" pitchFamily="34" charset="0"/>
              </a:rPr>
              <a:t>Deltagare</a:t>
            </a:r>
          </a:p>
          <a:p>
            <a:pPr lvl="1"/>
            <a:r>
              <a:rPr lang="sv-SE" sz="2400" i="1" dirty="0">
                <a:latin typeface="Arial" panose="020B0604020202020204" pitchFamily="34" charset="0"/>
                <a:cs typeface="Arial" panose="020B0604020202020204" pitchFamily="34" charset="0"/>
              </a:rPr>
              <a:t>&lt;Namn, företagsnamn&gt;</a:t>
            </a:r>
          </a:p>
          <a:p>
            <a:pPr lvl="1"/>
            <a:r>
              <a:rPr lang="sv-SE" sz="2400" i="1" dirty="0">
                <a:latin typeface="Arial" panose="020B0604020202020204" pitchFamily="34" charset="0"/>
                <a:cs typeface="Arial" panose="020B0604020202020204" pitchFamily="34" charset="0"/>
              </a:rPr>
              <a:t> &lt;Namn, företagsnamn&gt;</a:t>
            </a:r>
          </a:p>
          <a:p>
            <a:pPr lvl="1"/>
            <a:r>
              <a:rPr lang="sv-SE" sz="2400" i="1" dirty="0">
                <a:latin typeface="Arial" panose="020B0604020202020204" pitchFamily="34" charset="0"/>
                <a:cs typeface="Arial" panose="020B0604020202020204" pitchFamily="34" charset="0"/>
              </a:rPr>
              <a:t>&lt;Namn, företagsnamn&gt;</a:t>
            </a:r>
          </a:p>
          <a:p>
            <a:pPr lvl="1"/>
            <a:r>
              <a:rPr lang="sv-SE" sz="2400" i="1" dirty="0">
                <a:latin typeface="Arial" panose="020B0604020202020204" pitchFamily="34" charset="0"/>
                <a:cs typeface="Arial" panose="020B0604020202020204" pitchFamily="34" charset="0"/>
              </a:rPr>
              <a:t>...</a:t>
            </a:r>
          </a:p>
          <a:p>
            <a:endParaRPr lang="en-US" dirty="0"/>
          </a:p>
        </p:txBody>
      </p:sp>
      <p:sp>
        <p:nvSpPr>
          <p:cNvPr id="5" name="Rectangle 4"/>
          <p:cNvSpPr/>
          <p:nvPr/>
        </p:nvSpPr>
        <p:spPr>
          <a:xfrm>
            <a:off x="7381082" y="1029892"/>
            <a:ext cx="1612557" cy="733232"/>
          </a:xfrm>
          <a:prstGeom prst="rect">
            <a:avLst/>
          </a:prstGeom>
          <a:solidFill>
            <a:srgbClr val="FFCCCC"/>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200" dirty="0">
                <a:solidFill>
                  <a:srgbClr val="FF0000"/>
                </a:solidFill>
                <a:latin typeface="Arial" panose="020B0604020202020204" pitchFamily="34" charset="0"/>
                <a:cs typeface="Arial" panose="020B0604020202020204" pitchFamily="34" charset="0"/>
              </a:rPr>
              <a:t>Redovisas lämpligen vid ODETTE PLM Forum möte (vid förändringar)</a:t>
            </a:r>
            <a:endParaRPr lang="en-US" sz="1200"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228597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v-SE" sz="3200" dirty="0">
                <a:latin typeface="Arial" panose="020B0604020202020204" pitchFamily="34" charset="0"/>
                <a:cs typeface="Arial" panose="020B0604020202020204" pitchFamily="34" charset="0"/>
              </a:rPr>
              <a:t>Aktivitetslista</a:t>
            </a:r>
            <a:endParaRPr lang="en-US" sz="3200" dirty="0">
              <a:latin typeface="Arial" panose="020B0604020202020204" pitchFamily="34" charset="0"/>
              <a:cs typeface="Arial" panose="020B0604020202020204" pitchFamily="34"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006499182"/>
              </p:ext>
            </p:extLst>
          </p:nvPr>
        </p:nvGraphicFramePr>
        <p:xfrm>
          <a:off x="628650" y="2106617"/>
          <a:ext cx="7886700" cy="3745230"/>
        </p:xfrm>
        <a:graphic>
          <a:graphicData uri="http://schemas.openxmlformats.org/drawingml/2006/table">
            <a:tbl>
              <a:tblPr firstRow="1" bandRow="1">
                <a:tableStyleId>{5C22544A-7EE6-4342-B048-85BDC9FD1C3A}</a:tableStyleId>
              </a:tblPr>
              <a:tblGrid>
                <a:gridCol w="2269790">
                  <a:extLst>
                    <a:ext uri="{9D8B030D-6E8A-4147-A177-3AD203B41FA5}">
                      <a16:colId xmlns:a16="http://schemas.microsoft.com/office/drawing/2014/main" val="2790602454"/>
                    </a:ext>
                  </a:extLst>
                </a:gridCol>
                <a:gridCol w="3650641">
                  <a:extLst>
                    <a:ext uri="{9D8B030D-6E8A-4147-A177-3AD203B41FA5}">
                      <a16:colId xmlns:a16="http://schemas.microsoft.com/office/drawing/2014/main" val="1390242038"/>
                    </a:ext>
                  </a:extLst>
                </a:gridCol>
                <a:gridCol w="975247">
                  <a:extLst>
                    <a:ext uri="{9D8B030D-6E8A-4147-A177-3AD203B41FA5}">
                      <a16:colId xmlns:a16="http://schemas.microsoft.com/office/drawing/2014/main" val="2827993965"/>
                    </a:ext>
                  </a:extLst>
                </a:gridCol>
                <a:gridCol w="991022">
                  <a:extLst>
                    <a:ext uri="{9D8B030D-6E8A-4147-A177-3AD203B41FA5}">
                      <a16:colId xmlns:a16="http://schemas.microsoft.com/office/drawing/2014/main" val="439750807"/>
                    </a:ext>
                  </a:extLst>
                </a:gridCol>
              </a:tblGrid>
              <a:tr h="685800">
                <a:tc>
                  <a:txBody>
                    <a:bodyPr/>
                    <a:lstStyle/>
                    <a:p>
                      <a:r>
                        <a:rPr lang="sv-SE" sz="1200" dirty="0">
                          <a:latin typeface="Arial" panose="020B0604020202020204" pitchFamily="34" charset="0"/>
                          <a:cs typeface="Arial" panose="020B0604020202020204" pitchFamily="34" charset="0"/>
                        </a:rPr>
                        <a:t>Arbetspaket</a:t>
                      </a:r>
                      <a:endParaRPr lang="en-US" sz="1200" dirty="0">
                        <a:latin typeface="Arial" panose="020B0604020202020204" pitchFamily="34" charset="0"/>
                        <a:cs typeface="Arial" panose="020B0604020202020204" pitchFamily="34" charset="0"/>
                      </a:endParaRPr>
                    </a:p>
                  </a:txBody>
                  <a:tcPr marL="68580" marR="68580" marT="34290" marB="34290"/>
                </a:tc>
                <a:tc>
                  <a:txBody>
                    <a:bodyPr/>
                    <a:lstStyle/>
                    <a:p>
                      <a:r>
                        <a:rPr lang="sv-SE" sz="1200" dirty="0">
                          <a:latin typeface="Arial" panose="020B0604020202020204" pitchFamily="34" charset="0"/>
                          <a:cs typeface="Arial" panose="020B0604020202020204" pitchFamily="34" charset="0"/>
                        </a:rPr>
                        <a:t>Kort beskrivning</a:t>
                      </a:r>
                      <a:endParaRPr lang="en-US" sz="1200" dirty="0">
                        <a:latin typeface="Arial" panose="020B0604020202020204" pitchFamily="34" charset="0"/>
                        <a:cs typeface="Arial" panose="020B0604020202020204" pitchFamily="34" charset="0"/>
                      </a:endParaRPr>
                    </a:p>
                  </a:txBody>
                  <a:tcPr marL="68580" marR="68580" marT="34290" marB="34290"/>
                </a:tc>
                <a:tc>
                  <a:txBody>
                    <a:bodyPr/>
                    <a:lstStyle/>
                    <a:p>
                      <a:r>
                        <a:rPr lang="sv-SE" sz="1200" dirty="0">
                          <a:latin typeface="Arial" panose="020B0604020202020204" pitchFamily="34" charset="0"/>
                          <a:cs typeface="Arial" panose="020B0604020202020204" pitchFamily="34" charset="0"/>
                        </a:rPr>
                        <a:t>Status</a:t>
                      </a:r>
                      <a:endParaRPr lang="en-US" sz="1200" dirty="0">
                        <a:latin typeface="Arial" panose="020B0604020202020204" pitchFamily="34" charset="0"/>
                        <a:cs typeface="Arial" panose="020B0604020202020204" pitchFamily="34" charset="0"/>
                      </a:endParaRPr>
                    </a:p>
                  </a:txBody>
                  <a:tcPr marL="68580" marR="68580" marT="34290" marB="34290"/>
                </a:tc>
                <a:tc>
                  <a:txBody>
                    <a:bodyPr/>
                    <a:lstStyle/>
                    <a:p>
                      <a:r>
                        <a:rPr lang="sv-SE" sz="1200" dirty="0">
                          <a:latin typeface="Arial" panose="020B0604020202020204" pitchFamily="34" charset="0"/>
                          <a:cs typeface="Arial" panose="020B0604020202020204" pitchFamily="34" charset="0"/>
                        </a:rPr>
                        <a:t>Datum påbörjad/</a:t>
                      </a:r>
                    </a:p>
                    <a:p>
                      <a:r>
                        <a:rPr lang="sv-SE" sz="1200" dirty="0">
                          <a:latin typeface="Arial" panose="020B0604020202020204" pitchFamily="34" charset="0"/>
                          <a:cs typeface="Arial" panose="020B0604020202020204" pitchFamily="34" charset="0"/>
                        </a:rPr>
                        <a:t>avslutad</a:t>
                      </a:r>
                      <a:endParaRPr lang="en-US" sz="1200" dirty="0">
                        <a:latin typeface="Arial" panose="020B0604020202020204" pitchFamily="34" charset="0"/>
                        <a:cs typeface="Arial" panose="020B0604020202020204" pitchFamily="34" charset="0"/>
                      </a:endParaRPr>
                    </a:p>
                  </a:txBody>
                  <a:tcPr marL="68580" marR="68580" marT="34290" marB="34290"/>
                </a:tc>
                <a:extLst>
                  <a:ext uri="{0D108BD9-81ED-4DB2-BD59-A6C34878D82A}">
                    <a16:rowId xmlns:a16="http://schemas.microsoft.com/office/drawing/2014/main" val="2417552828"/>
                  </a:ext>
                </a:extLst>
              </a:tr>
              <a:tr h="278130">
                <a:tc>
                  <a:txBody>
                    <a:bodyPr/>
                    <a:lstStyle/>
                    <a:p>
                      <a:r>
                        <a:rPr lang="sv-SE" sz="1200" dirty="0">
                          <a:latin typeface="Arial" panose="020B0604020202020204" pitchFamily="34" charset="0"/>
                          <a:cs typeface="Arial" panose="020B0604020202020204" pitchFamily="34" charset="0"/>
                        </a:rPr>
                        <a:t>&lt;Namn på arbetspaket&gt;</a:t>
                      </a:r>
                      <a:endParaRPr lang="en-US" sz="1200" dirty="0">
                        <a:latin typeface="Arial" panose="020B0604020202020204" pitchFamily="34" charset="0"/>
                        <a:cs typeface="Arial" panose="020B0604020202020204" pitchFamily="34" charset="0"/>
                      </a:endParaRPr>
                    </a:p>
                  </a:txBody>
                  <a:tcPr marL="68580" marR="68580" marT="34290" marB="34290"/>
                </a:tc>
                <a:tc>
                  <a:txBody>
                    <a:bodyPr/>
                    <a:lstStyle/>
                    <a:p>
                      <a:endParaRPr lang="en-US" sz="1200" dirty="0">
                        <a:latin typeface="Arial" panose="020B0604020202020204" pitchFamily="34" charset="0"/>
                        <a:cs typeface="Arial" panose="020B0604020202020204" pitchFamily="34" charset="0"/>
                      </a:endParaRPr>
                    </a:p>
                  </a:txBody>
                  <a:tcPr marL="68580" marR="68580" marT="34290" marB="34290"/>
                </a:tc>
                <a:tc>
                  <a:txBody>
                    <a:bodyPr/>
                    <a:lstStyle/>
                    <a:p>
                      <a:endParaRPr lang="en-US" sz="1200" dirty="0">
                        <a:latin typeface="Arial" panose="020B0604020202020204" pitchFamily="34" charset="0"/>
                        <a:cs typeface="Arial" panose="020B0604020202020204" pitchFamily="34" charset="0"/>
                      </a:endParaRPr>
                    </a:p>
                  </a:txBody>
                  <a:tcPr marL="68580" marR="68580" marT="34290" marB="34290"/>
                </a:tc>
                <a:tc>
                  <a:txBody>
                    <a:bodyPr/>
                    <a:lstStyle/>
                    <a:p>
                      <a:endParaRPr lang="en-US" sz="1200" dirty="0">
                        <a:latin typeface="Arial" panose="020B0604020202020204" pitchFamily="34" charset="0"/>
                        <a:cs typeface="Arial" panose="020B0604020202020204" pitchFamily="34" charset="0"/>
                      </a:endParaRPr>
                    </a:p>
                  </a:txBody>
                  <a:tcPr marL="68580" marR="68580" marT="34290" marB="34290"/>
                </a:tc>
                <a:extLst>
                  <a:ext uri="{0D108BD9-81ED-4DB2-BD59-A6C34878D82A}">
                    <a16:rowId xmlns:a16="http://schemas.microsoft.com/office/drawing/2014/main" val="2868990890"/>
                  </a:ext>
                </a:extLst>
              </a:tr>
              <a:tr h="278130">
                <a:tc>
                  <a:txBody>
                    <a:bodyPr/>
                    <a:lstStyle/>
                    <a:p>
                      <a:endParaRPr lang="en-US" sz="1200" dirty="0">
                        <a:latin typeface="Arial" panose="020B0604020202020204" pitchFamily="34" charset="0"/>
                        <a:cs typeface="Arial" panose="020B0604020202020204" pitchFamily="34" charset="0"/>
                      </a:endParaRPr>
                    </a:p>
                  </a:txBody>
                  <a:tcPr marL="68580" marR="68580" marT="34290" marB="34290"/>
                </a:tc>
                <a:tc>
                  <a:txBody>
                    <a:bodyPr/>
                    <a:lstStyle/>
                    <a:p>
                      <a:endParaRPr lang="en-US" sz="1200" dirty="0">
                        <a:latin typeface="Arial" panose="020B0604020202020204" pitchFamily="34" charset="0"/>
                        <a:cs typeface="Arial" panose="020B0604020202020204" pitchFamily="34" charset="0"/>
                      </a:endParaRPr>
                    </a:p>
                  </a:txBody>
                  <a:tcPr marL="68580" marR="68580" marT="34290" marB="34290"/>
                </a:tc>
                <a:tc>
                  <a:txBody>
                    <a:bodyPr/>
                    <a:lstStyle/>
                    <a:p>
                      <a:endParaRPr lang="en-US" sz="1200" dirty="0">
                        <a:latin typeface="Arial" panose="020B0604020202020204" pitchFamily="34" charset="0"/>
                        <a:cs typeface="Arial" panose="020B0604020202020204" pitchFamily="34" charset="0"/>
                      </a:endParaRPr>
                    </a:p>
                  </a:txBody>
                  <a:tcPr marL="68580" marR="68580" marT="34290" marB="34290"/>
                </a:tc>
                <a:tc>
                  <a:txBody>
                    <a:bodyPr/>
                    <a:lstStyle/>
                    <a:p>
                      <a:endParaRPr lang="en-US" sz="1200" dirty="0">
                        <a:latin typeface="Arial" panose="020B0604020202020204" pitchFamily="34" charset="0"/>
                        <a:cs typeface="Arial" panose="020B0604020202020204" pitchFamily="34" charset="0"/>
                      </a:endParaRPr>
                    </a:p>
                  </a:txBody>
                  <a:tcPr marL="68580" marR="68580" marT="34290" marB="34290"/>
                </a:tc>
                <a:extLst>
                  <a:ext uri="{0D108BD9-81ED-4DB2-BD59-A6C34878D82A}">
                    <a16:rowId xmlns:a16="http://schemas.microsoft.com/office/drawing/2014/main" val="4057746698"/>
                  </a:ext>
                </a:extLst>
              </a:tr>
              <a:tr h="278130">
                <a:tc>
                  <a:txBody>
                    <a:bodyPr/>
                    <a:lstStyle/>
                    <a:p>
                      <a:endParaRPr lang="en-US" sz="1200" dirty="0">
                        <a:latin typeface="Arial" panose="020B0604020202020204" pitchFamily="34" charset="0"/>
                        <a:cs typeface="Arial" panose="020B0604020202020204" pitchFamily="34" charset="0"/>
                      </a:endParaRPr>
                    </a:p>
                  </a:txBody>
                  <a:tcPr marL="68580" marR="68580" marT="34290" marB="34290"/>
                </a:tc>
                <a:tc>
                  <a:txBody>
                    <a:bodyPr/>
                    <a:lstStyle/>
                    <a:p>
                      <a:endParaRPr lang="en-US" sz="1200" dirty="0">
                        <a:latin typeface="Arial" panose="020B0604020202020204" pitchFamily="34" charset="0"/>
                        <a:cs typeface="Arial" panose="020B0604020202020204" pitchFamily="34" charset="0"/>
                      </a:endParaRPr>
                    </a:p>
                  </a:txBody>
                  <a:tcPr marL="68580" marR="68580" marT="34290" marB="34290"/>
                </a:tc>
                <a:tc>
                  <a:txBody>
                    <a:bodyPr/>
                    <a:lstStyle/>
                    <a:p>
                      <a:endParaRPr lang="en-US" sz="1200" dirty="0">
                        <a:latin typeface="Arial" panose="020B0604020202020204" pitchFamily="34" charset="0"/>
                        <a:cs typeface="Arial" panose="020B0604020202020204" pitchFamily="34" charset="0"/>
                      </a:endParaRPr>
                    </a:p>
                  </a:txBody>
                  <a:tcPr marL="68580" marR="68580" marT="34290" marB="34290"/>
                </a:tc>
                <a:tc>
                  <a:txBody>
                    <a:bodyPr/>
                    <a:lstStyle/>
                    <a:p>
                      <a:endParaRPr lang="en-US" sz="1200" dirty="0">
                        <a:latin typeface="Arial" panose="020B0604020202020204" pitchFamily="34" charset="0"/>
                        <a:cs typeface="Arial" panose="020B0604020202020204" pitchFamily="34" charset="0"/>
                      </a:endParaRPr>
                    </a:p>
                  </a:txBody>
                  <a:tcPr marL="68580" marR="68580" marT="34290" marB="34290"/>
                </a:tc>
                <a:extLst>
                  <a:ext uri="{0D108BD9-81ED-4DB2-BD59-A6C34878D82A}">
                    <a16:rowId xmlns:a16="http://schemas.microsoft.com/office/drawing/2014/main" val="776131181"/>
                  </a:ext>
                </a:extLst>
              </a:tr>
              <a:tr h="278130">
                <a:tc>
                  <a:txBody>
                    <a:bodyPr/>
                    <a:lstStyle/>
                    <a:p>
                      <a:endParaRPr lang="en-US" sz="1200" dirty="0">
                        <a:latin typeface="Arial" panose="020B0604020202020204" pitchFamily="34" charset="0"/>
                        <a:cs typeface="Arial" panose="020B0604020202020204" pitchFamily="34" charset="0"/>
                      </a:endParaRPr>
                    </a:p>
                  </a:txBody>
                  <a:tcPr marL="68580" marR="68580" marT="34290" marB="34290"/>
                </a:tc>
                <a:tc>
                  <a:txBody>
                    <a:bodyPr/>
                    <a:lstStyle/>
                    <a:p>
                      <a:endParaRPr lang="en-US" sz="1200" dirty="0">
                        <a:latin typeface="Arial" panose="020B0604020202020204" pitchFamily="34" charset="0"/>
                        <a:cs typeface="Arial" panose="020B0604020202020204" pitchFamily="34" charset="0"/>
                      </a:endParaRPr>
                    </a:p>
                  </a:txBody>
                  <a:tcPr marL="68580" marR="68580" marT="34290" marB="34290"/>
                </a:tc>
                <a:tc>
                  <a:txBody>
                    <a:bodyPr/>
                    <a:lstStyle/>
                    <a:p>
                      <a:endParaRPr lang="en-US" sz="1200" dirty="0">
                        <a:latin typeface="Arial" panose="020B0604020202020204" pitchFamily="34" charset="0"/>
                        <a:cs typeface="Arial" panose="020B0604020202020204" pitchFamily="34" charset="0"/>
                      </a:endParaRPr>
                    </a:p>
                  </a:txBody>
                  <a:tcPr marL="68580" marR="68580" marT="34290" marB="34290"/>
                </a:tc>
                <a:tc>
                  <a:txBody>
                    <a:bodyPr/>
                    <a:lstStyle/>
                    <a:p>
                      <a:endParaRPr lang="en-US" sz="1200" dirty="0">
                        <a:latin typeface="Arial" panose="020B0604020202020204" pitchFamily="34" charset="0"/>
                        <a:cs typeface="Arial" panose="020B0604020202020204" pitchFamily="34" charset="0"/>
                      </a:endParaRPr>
                    </a:p>
                  </a:txBody>
                  <a:tcPr marL="68580" marR="68580" marT="34290" marB="34290"/>
                </a:tc>
                <a:extLst>
                  <a:ext uri="{0D108BD9-81ED-4DB2-BD59-A6C34878D82A}">
                    <a16:rowId xmlns:a16="http://schemas.microsoft.com/office/drawing/2014/main" val="4182329178"/>
                  </a:ext>
                </a:extLst>
              </a:tr>
              <a:tr h="278130">
                <a:tc>
                  <a:txBody>
                    <a:bodyPr/>
                    <a:lstStyle/>
                    <a:p>
                      <a:endParaRPr lang="en-US" sz="1200" dirty="0">
                        <a:latin typeface="Arial" panose="020B0604020202020204" pitchFamily="34" charset="0"/>
                        <a:cs typeface="Arial" panose="020B0604020202020204" pitchFamily="34" charset="0"/>
                      </a:endParaRPr>
                    </a:p>
                  </a:txBody>
                  <a:tcPr marL="68580" marR="68580" marT="34290" marB="34290"/>
                </a:tc>
                <a:tc>
                  <a:txBody>
                    <a:bodyPr/>
                    <a:lstStyle/>
                    <a:p>
                      <a:endParaRPr lang="en-US" sz="1200" dirty="0">
                        <a:latin typeface="Arial" panose="020B0604020202020204" pitchFamily="34" charset="0"/>
                        <a:cs typeface="Arial" panose="020B0604020202020204" pitchFamily="34" charset="0"/>
                      </a:endParaRPr>
                    </a:p>
                  </a:txBody>
                  <a:tcPr marL="68580" marR="68580" marT="34290" marB="34290"/>
                </a:tc>
                <a:tc>
                  <a:txBody>
                    <a:bodyPr/>
                    <a:lstStyle/>
                    <a:p>
                      <a:endParaRPr lang="en-US" sz="1200" dirty="0">
                        <a:latin typeface="Arial" panose="020B0604020202020204" pitchFamily="34" charset="0"/>
                        <a:cs typeface="Arial" panose="020B0604020202020204" pitchFamily="34" charset="0"/>
                      </a:endParaRPr>
                    </a:p>
                  </a:txBody>
                  <a:tcPr marL="68580" marR="68580" marT="34290" marB="34290"/>
                </a:tc>
                <a:tc>
                  <a:txBody>
                    <a:bodyPr/>
                    <a:lstStyle/>
                    <a:p>
                      <a:endParaRPr lang="en-US" sz="1200" dirty="0">
                        <a:latin typeface="Arial" panose="020B0604020202020204" pitchFamily="34" charset="0"/>
                        <a:cs typeface="Arial" panose="020B0604020202020204" pitchFamily="34" charset="0"/>
                      </a:endParaRPr>
                    </a:p>
                  </a:txBody>
                  <a:tcPr marL="68580" marR="68580" marT="34290" marB="34290"/>
                </a:tc>
                <a:extLst>
                  <a:ext uri="{0D108BD9-81ED-4DB2-BD59-A6C34878D82A}">
                    <a16:rowId xmlns:a16="http://schemas.microsoft.com/office/drawing/2014/main" val="3045792829"/>
                  </a:ext>
                </a:extLst>
              </a:tr>
              <a:tr h="278130">
                <a:tc>
                  <a:txBody>
                    <a:bodyPr/>
                    <a:lstStyle/>
                    <a:p>
                      <a:endParaRPr lang="en-US" sz="1200" dirty="0">
                        <a:latin typeface="Arial" panose="020B0604020202020204" pitchFamily="34" charset="0"/>
                        <a:cs typeface="Arial" panose="020B0604020202020204" pitchFamily="34" charset="0"/>
                      </a:endParaRPr>
                    </a:p>
                  </a:txBody>
                  <a:tcPr marL="68580" marR="68580" marT="34290" marB="34290"/>
                </a:tc>
                <a:tc>
                  <a:txBody>
                    <a:bodyPr/>
                    <a:lstStyle/>
                    <a:p>
                      <a:endParaRPr lang="en-US" sz="1200" dirty="0">
                        <a:latin typeface="Arial" panose="020B0604020202020204" pitchFamily="34" charset="0"/>
                        <a:cs typeface="Arial" panose="020B0604020202020204" pitchFamily="34" charset="0"/>
                      </a:endParaRPr>
                    </a:p>
                  </a:txBody>
                  <a:tcPr marL="68580" marR="68580" marT="34290" marB="34290"/>
                </a:tc>
                <a:tc>
                  <a:txBody>
                    <a:bodyPr/>
                    <a:lstStyle/>
                    <a:p>
                      <a:endParaRPr lang="en-US" sz="1200" dirty="0">
                        <a:latin typeface="Arial" panose="020B0604020202020204" pitchFamily="34" charset="0"/>
                        <a:cs typeface="Arial" panose="020B0604020202020204" pitchFamily="34" charset="0"/>
                      </a:endParaRPr>
                    </a:p>
                  </a:txBody>
                  <a:tcPr marL="68580" marR="68580" marT="34290" marB="34290"/>
                </a:tc>
                <a:tc>
                  <a:txBody>
                    <a:bodyPr/>
                    <a:lstStyle/>
                    <a:p>
                      <a:endParaRPr lang="en-US" sz="1200" dirty="0">
                        <a:latin typeface="Arial" panose="020B0604020202020204" pitchFamily="34" charset="0"/>
                        <a:cs typeface="Arial" panose="020B0604020202020204" pitchFamily="34" charset="0"/>
                      </a:endParaRPr>
                    </a:p>
                  </a:txBody>
                  <a:tcPr marL="68580" marR="68580" marT="34290" marB="34290"/>
                </a:tc>
                <a:extLst>
                  <a:ext uri="{0D108BD9-81ED-4DB2-BD59-A6C34878D82A}">
                    <a16:rowId xmlns:a16="http://schemas.microsoft.com/office/drawing/2014/main" val="95769531"/>
                  </a:ext>
                </a:extLst>
              </a:tr>
              <a:tr h="278130">
                <a:tc>
                  <a:txBody>
                    <a:bodyPr/>
                    <a:lstStyle/>
                    <a:p>
                      <a:endParaRPr lang="en-US" sz="1200" dirty="0">
                        <a:latin typeface="Arial" panose="020B0604020202020204" pitchFamily="34" charset="0"/>
                        <a:cs typeface="Arial" panose="020B0604020202020204" pitchFamily="34" charset="0"/>
                      </a:endParaRPr>
                    </a:p>
                  </a:txBody>
                  <a:tcPr marL="68580" marR="68580" marT="34290" marB="34290"/>
                </a:tc>
                <a:tc>
                  <a:txBody>
                    <a:bodyPr/>
                    <a:lstStyle/>
                    <a:p>
                      <a:endParaRPr lang="en-US" sz="1200" dirty="0">
                        <a:latin typeface="Arial" panose="020B0604020202020204" pitchFamily="34" charset="0"/>
                        <a:cs typeface="Arial" panose="020B0604020202020204" pitchFamily="34" charset="0"/>
                      </a:endParaRPr>
                    </a:p>
                  </a:txBody>
                  <a:tcPr marL="68580" marR="68580" marT="34290" marB="34290"/>
                </a:tc>
                <a:tc>
                  <a:txBody>
                    <a:bodyPr/>
                    <a:lstStyle/>
                    <a:p>
                      <a:endParaRPr lang="en-US" sz="1200" dirty="0">
                        <a:latin typeface="Arial" panose="020B0604020202020204" pitchFamily="34" charset="0"/>
                        <a:cs typeface="Arial" panose="020B0604020202020204" pitchFamily="34" charset="0"/>
                      </a:endParaRPr>
                    </a:p>
                  </a:txBody>
                  <a:tcPr marL="68580" marR="68580" marT="34290" marB="34290"/>
                </a:tc>
                <a:tc>
                  <a:txBody>
                    <a:bodyPr/>
                    <a:lstStyle/>
                    <a:p>
                      <a:endParaRPr lang="en-US" sz="1200" dirty="0">
                        <a:latin typeface="Arial" panose="020B0604020202020204" pitchFamily="34" charset="0"/>
                        <a:cs typeface="Arial" panose="020B0604020202020204" pitchFamily="34" charset="0"/>
                      </a:endParaRPr>
                    </a:p>
                  </a:txBody>
                  <a:tcPr marL="68580" marR="68580" marT="34290" marB="34290"/>
                </a:tc>
                <a:extLst>
                  <a:ext uri="{0D108BD9-81ED-4DB2-BD59-A6C34878D82A}">
                    <a16:rowId xmlns:a16="http://schemas.microsoft.com/office/drawing/2014/main" val="3322635454"/>
                  </a:ext>
                </a:extLst>
              </a:tr>
              <a:tr h="278130">
                <a:tc>
                  <a:txBody>
                    <a:bodyPr/>
                    <a:lstStyle/>
                    <a:p>
                      <a:endParaRPr lang="en-US" sz="1200" dirty="0">
                        <a:latin typeface="Arial" panose="020B0604020202020204" pitchFamily="34" charset="0"/>
                        <a:cs typeface="Arial" panose="020B0604020202020204" pitchFamily="34" charset="0"/>
                      </a:endParaRPr>
                    </a:p>
                  </a:txBody>
                  <a:tcPr marL="68580" marR="68580" marT="34290" marB="34290"/>
                </a:tc>
                <a:tc>
                  <a:txBody>
                    <a:bodyPr/>
                    <a:lstStyle/>
                    <a:p>
                      <a:endParaRPr lang="en-US" sz="1200" dirty="0">
                        <a:latin typeface="Arial" panose="020B0604020202020204" pitchFamily="34" charset="0"/>
                        <a:cs typeface="Arial" panose="020B0604020202020204" pitchFamily="34" charset="0"/>
                      </a:endParaRPr>
                    </a:p>
                  </a:txBody>
                  <a:tcPr marL="68580" marR="68580" marT="34290" marB="34290"/>
                </a:tc>
                <a:tc>
                  <a:txBody>
                    <a:bodyPr/>
                    <a:lstStyle/>
                    <a:p>
                      <a:endParaRPr lang="en-US" sz="1200" dirty="0">
                        <a:latin typeface="Arial" panose="020B0604020202020204" pitchFamily="34" charset="0"/>
                        <a:cs typeface="Arial" panose="020B0604020202020204" pitchFamily="34" charset="0"/>
                      </a:endParaRPr>
                    </a:p>
                  </a:txBody>
                  <a:tcPr marL="68580" marR="68580" marT="34290" marB="34290"/>
                </a:tc>
                <a:tc>
                  <a:txBody>
                    <a:bodyPr/>
                    <a:lstStyle/>
                    <a:p>
                      <a:endParaRPr lang="en-US" sz="1200" dirty="0">
                        <a:latin typeface="Arial" panose="020B0604020202020204" pitchFamily="34" charset="0"/>
                        <a:cs typeface="Arial" panose="020B0604020202020204" pitchFamily="34" charset="0"/>
                      </a:endParaRPr>
                    </a:p>
                  </a:txBody>
                  <a:tcPr marL="68580" marR="68580" marT="34290" marB="34290"/>
                </a:tc>
                <a:extLst>
                  <a:ext uri="{0D108BD9-81ED-4DB2-BD59-A6C34878D82A}">
                    <a16:rowId xmlns:a16="http://schemas.microsoft.com/office/drawing/2014/main" val="832305325"/>
                  </a:ext>
                </a:extLst>
              </a:tr>
              <a:tr h="278130">
                <a:tc>
                  <a:txBody>
                    <a:bodyPr/>
                    <a:lstStyle/>
                    <a:p>
                      <a:endParaRPr lang="en-US" sz="1200" dirty="0">
                        <a:latin typeface="Arial" panose="020B0604020202020204" pitchFamily="34" charset="0"/>
                        <a:cs typeface="Arial" panose="020B0604020202020204" pitchFamily="34" charset="0"/>
                      </a:endParaRPr>
                    </a:p>
                  </a:txBody>
                  <a:tcPr marL="68580" marR="68580" marT="34290" marB="34290"/>
                </a:tc>
                <a:tc>
                  <a:txBody>
                    <a:bodyPr/>
                    <a:lstStyle/>
                    <a:p>
                      <a:endParaRPr lang="en-US" sz="1200" dirty="0">
                        <a:latin typeface="Arial" panose="020B0604020202020204" pitchFamily="34" charset="0"/>
                        <a:cs typeface="Arial" panose="020B0604020202020204" pitchFamily="34" charset="0"/>
                      </a:endParaRPr>
                    </a:p>
                  </a:txBody>
                  <a:tcPr marL="68580" marR="68580" marT="34290" marB="34290"/>
                </a:tc>
                <a:tc>
                  <a:txBody>
                    <a:bodyPr/>
                    <a:lstStyle/>
                    <a:p>
                      <a:endParaRPr lang="en-US" sz="1200" dirty="0">
                        <a:latin typeface="Arial" panose="020B0604020202020204" pitchFamily="34" charset="0"/>
                        <a:cs typeface="Arial" panose="020B0604020202020204" pitchFamily="34" charset="0"/>
                      </a:endParaRPr>
                    </a:p>
                  </a:txBody>
                  <a:tcPr marL="68580" marR="68580" marT="34290" marB="34290"/>
                </a:tc>
                <a:tc>
                  <a:txBody>
                    <a:bodyPr/>
                    <a:lstStyle/>
                    <a:p>
                      <a:endParaRPr lang="en-US" sz="1200" dirty="0">
                        <a:latin typeface="Arial" panose="020B0604020202020204" pitchFamily="34" charset="0"/>
                        <a:cs typeface="Arial" panose="020B0604020202020204" pitchFamily="34" charset="0"/>
                      </a:endParaRPr>
                    </a:p>
                  </a:txBody>
                  <a:tcPr marL="68580" marR="68580" marT="34290" marB="34290"/>
                </a:tc>
                <a:extLst>
                  <a:ext uri="{0D108BD9-81ED-4DB2-BD59-A6C34878D82A}">
                    <a16:rowId xmlns:a16="http://schemas.microsoft.com/office/drawing/2014/main" val="3968768201"/>
                  </a:ext>
                </a:extLst>
              </a:tr>
              <a:tr h="278130">
                <a:tc>
                  <a:txBody>
                    <a:bodyPr/>
                    <a:lstStyle/>
                    <a:p>
                      <a:endParaRPr lang="en-US" sz="1200" dirty="0">
                        <a:latin typeface="Arial" panose="020B0604020202020204" pitchFamily="34" charset="0"/>
                        <a:cs typeface="Arial" panose="020B0604020202020204" pitchFamily="34" charset="0"/>
                      </a:endParaRPr>
                    </a:p>
                  </a:txBody>
                  <a:tcPr marL="68580" marR="68580" marT="34290" marB="34290"/>
                </a:tc>
                <a:tc>
                  <a:txBody>
                    <a:bodyPr/>
                    <a:lstStyle/>
                    <a:p>
                      <a:endParaRPr lang="en-US" sz="1200" dirty="0">
                        <a:latin typeface="Arial" panose="020B0604020202020204" pitchFamily="34" charset="0"/>
                        <a:cs typeface="Arial" panose="020B0604020202020204" pitchFamily="34" charset="0"/>
                      </a:endParaRPr>
                    </a:p>
                  </a:txBody>
                  <a:tcPr marL="68580" marR="68580" marT="34290" marB="34290"/>
                </a:tc>
                <a:tc>
                  <a:txBody>
                    <a:bodyPr/>
                    <a:lstStyle/>
                    <a:p>
                      <a:endParaRPr lang="en-US" sz="1200" dirty="0">
                        <a:latin typeface="Arial" panose="020B0604020202020204" pitchFamily="34" charset="0"/>
                        <a:cs typeface="Arial" panose="020B0604020202020204" pitchFamily="34" charset="0"/>
                      </a:endParaRPr>
                    </a:p>
                  </a:txBody>
                  <a:tcPr marL="68580" marR="68580" marT="34290" marB="34290"/>
                </a:tc>
                <a:tc>
                  <a:txBody>
                    <a:bodyPr/>
                    <a:lstStyle/>
                    <a:p>
                      <a:endParaRPr lang="en-US" sz="1200" dirty="0">
                        <a:latin typeface="Arial" panose="020B0604020202020204" pitchFamily="34" charset="0"/>
                        <a:cs typeface="Arial" panose="020B0604020202020204" pitchFamily="34" charset="0"/>
                      </a:endParaRPr>
                    </a:p>
                  </a:txBody>
                  <a:tcPr marL="68580" marR="68580" marT="34290" marB="34290"/>
                </a:tc>
                <a:extLst>
                  <a:ext uri="{0D108BD9-81ED-4DB2-BD59-A6C34878D82A}">
                    <a16:rowId xmlns:a16="http://schemas.microsoft.com/office/drawing/2014/main" val="3128957124"/>
                  </a:ext>
                </a:extLst>
              </a:tr>
              <a:tr h="278130">
                <a:tc>
                  <a:txBody>
                    <a:bodyPr/>
                    <a:lstStyle/>
                    <a:p>
                      <a:endParaRPr lang="en-US" sz="1200" dirty="0">
                        <a:latin typeface="Arial" panose="020B0604020202020204" pitchFamily="34" charset="0"/>
                        <a:cs typeface="Arial" panose="020B0604020202020204" pitchFamily="34" charset="0"/>
                      </a:endParaRPr>
                    </a:p>
                  </a:txBody>
                  <a:tcPr marL="68580" marR="68580" marT="34290" marB="34290"/>
                </a:tc>
                <a:tc>
                  <a:txBody>
                    <a:bodyPr/>
                    <a:lstStyle/>
                    <a:p>
                      <a:endParaRPr lang="en-US" sz="1200" dirty="0">
                        <a:latin typeface="Arial" panose="020B0604020202020204" pitchFamily="34" charset="0"/>
                        <a:cs typeface="Arial" panose="020B0604020202020204" pitchFamily="34" charset="0"/>
                      </a:endParaRPr>
                    </a:p>
                  </a:txBody>
                  <a:tcPr marL="68580" marR="68580" marT="34290" marB="34290"/>
                </a:tc>
                <a:tc>
                  <a:txBody>
                    <a:bodyPr/>
                    <a:lstStyle/>
                    <a:p>
                      <a:endParaRPr lang="en-US" sz="1200" dirty="0">
                        <a:latin typeface="Arial" panose="020B0604020202020204" pitchFamily="34" charset="0"/>
                        <a:cs typeface="Arial" panose="020B0604020202020204" pitchFamily="34" charset="0"/>
                      </a:endParaRPr>
                    </a:p>
                  </a:txBody>
                  <a:tcPr marL="68580" marR="68580" marT="34290" marB="34290"/>
                </a:tc>
                <a:tc>
                  <a:txBody>
                    <a:bodyPr/>
                    <a:lstStyle/>
                    <a:p>
                      <a:endParaRPr lang="en-US" sz="1200" dirty="0">
                        <a:latin typeface="Arial" panose="020B0604020202020204" pitchFamily="34" charset="0"/>
                        <a:cs typeface="Arial" panose="020B0604020202020204" pitchFamily="34" charset="0"/>
                      </a:endParaRPr>
                    </a:p>
                  </a:txBody>
                  <a:tcPr marL="68580" marR="68580" marT="34290" marB="34290"/>
                </a:tc>
                <a:extLst>
                  <a:ext uri="{0D108BD9-81ED-4DB2-BD59-A6C34878D82A}">
                    <a16:rowId xmlns:a16="http://schemas.microsoft.com/office/drawing/2014/main" val="2963868581"/>
                  </a:ext>
                </a:extLst>
              </a:tr>
            </a:tbl>
          </a:graphicData>
        </a:graphic>
      </p:graphicFrame>
      <p:sp>
        <p:nvSpPr>
          <p:cNvPr id="7" name="TextBox 6"/>
          <p:cNvSpPr txBox="1"/>
          <p:nvPr/>
        </p:nvSpPr>
        <p:spPr>
          <a:xfrm>
            <a:off x="6549079" y="1275620"/>
            <a:ext cx="1123950" cy="830997"/>
          </a:xfrm>
          <a:prstGeom prst="rect">
            <a:avLst/>
          </a:prstGeom>
          <a:noFill/>
        </p:spPr>
        <p:txBody>
          <a:bodyPr wrap="square" rtlCol="0">
            <a:spAutoFit/>
          </a:bodyPr>
          <a:lstStyle/>
          <a:p>
            <a:r>
              <a:rPr lang="sv-SE" sz="1200" dirty="0">
                <a:latin typeface="Arial" panose="020B0604020202020204" pitchFamily="34" charset="0"/>
                <a:cs typeface="Arial" panose="020B0604020202020204" pitchFamily="34" charset="0"/>
              </a:rPr>
              <a:t>&lt;Avslutad&gt;</a:t>
            </a:r>
          </a:p>
          <a:p>
            <a:r>
              <a:rPr lang="sv-SE" sz="1200" dirty="0">
                <a:latin typeface="Arial" panose="020B0604020202020204" pitchFamily="34" charset="0"/>
                <a:cs typeface="Arial" panose="020B0604020202020204" pitchFamily="34" charset="0"/>
              </a:rPr>
              <a:t>&lt;Pågående&gt;</a:t>
            </a:r>
          </a:p>
          <a:p>
            <a:r>
              <a:rPr lang="sv-SE" sz="1200" dirty="0">
                <a:latin typeface="Arial" panose="020B0604020202020204" pitchFamily="34" charset="0"/>
                <a:cs typeface="Arial" panose="020B0604020202020204" pitchFamily="34" charset="0"/>
              </a:rPr>
              <a:t>&lt;Planerad&gt;</a:t>
            </a:r>
          </a:p>
          <a:p>
            <a:r>
              <a:rPr lang="sv-SE" sz="1200" dirty="0">
                <a:latin typeface="Arial" panose="020B0604020202020204" pitchFamily="34" charset="0"/>
                <a:cs typeface="Arial" panose="020B0604020202020204" pitchFamily="34" charset="0"/>
              </a:rPr>
              <a:t>&lt;Identifierad&gt;</a:t>
            </a:r>
            <a:endParaRPr lang="en-US" sz="1200" dirty="0">
              <a:latin typeface="Arial" panose="020B0604020202020204" pitchFamily="34" charset="0"/>
              <a:cs typeface="Arial" panose="020B0604020202020204" pitchFamily="34" charset="0"/>
            </a:endParaRPr>
          </a:p>
        </p:txBody>
      </p:sp>
      <p:sp>
        <p:nvSpPr>
          <p:cNvPr id="8" name="Rectangle 7"/>
          <p:cNvSpPr/>
          <p:nvPr/>
        </p:nvSpPr>
        <p:spPr>
          <a:xfrm>
            <a:off x="7524328" y="1029892"/>
            <a:ext cx="1469311" cy="733232"/>
          </a:xfrm>
          <a:prstGeom prst="rect">
            <a:avLst/>
          </a:prstGeom>
          <a:solidFill>
            <a:srgbClr val="FFCCCC"/>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200" dirty="0">
                <a:solidFill>
                  <a:srgbClr val="FF0000"/>
                </a:solidFill>
                <a:latin typeface="Arial" panose="020B0604020202020204" pitchFamily="34" charset="0"/>
                <a:cs typeface="Arial" panose="020B0604020202020204" pitchFamily="34" charset="0"/>
              </a:rPr>
              <a:t>Redovisas lämpligen vid ODETTE PLM Forum möte</a:t>
            </a:r>
            <a:endParaRPr lang="en-US" sz="1200"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580558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v-SE" sz="3200" i="1" dirty="0">
                <a:latin typeface="Arial" panose="020B0604020202020204" pitchFamily="34" charset="0"/>
                <a:cs typeface="Arial" panose="020B0604020202020204" pitchFamily="34" charset="0"/>
              </a:rPr>
              <a:t>&lt;Namn på arbetspaket&gt;</a:t>
            </a:r>
            <a:endParaRPr lang="en-US" sz="3200" i="1" dirty="0">
              <a:latin typeface="Arial" panose="020B0604020202020204" pitchFamily="34" charset="0"/>
              <a:cs typeface="Arial" panose="020B0604020202020204" pitchFamily="34" charset="0"/>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067671655"/>
              </p:ext>
            </p:extLst>
          </p:nvPr>
        </p:nvGraphicFramePr>
        <p:xfrm>
          <a:off x="628650" y="2226469"/>
          <a:ext cx="7886700" cy="2537460"/>
        </p:xfrm>
        <a:graphic>
          <a:graphicData uri="http://schemas.openxmlformats.org/drawingml/2006/table">
            <a:tbl>
              <a:tblPr firstRow="1" bandRow="1">
                <a:tableStyleId>{5C22544A-7EE6-4342-B048-85BDC9FD1C3A}</a:tableStyleId>
              </a:tblPr>
              <a:tblGrid>
                <a:gridCol w="2157799">
                  <a:extLst>
                    <a:ext uri="{9D8B030D-6E8A-4147-A177-3AD203B41FA5}">
                      <a16:colId xmlns:a16="http://schemas.microsoft.com/office/drawing/2014/main" val="925371025"/>
                    </a:ext>
                  </a:extLst>
                </a:gridCol>
                <a:gridCol w="5728901">
                  <a:extLst>
                    <a:ext uri="{9D8B030D-6E8A-4147-A177-3AD203B41FA5}">
                      <a16:colId xmlns:a16="http://schemas.microsoft.com/office/drawing/2014/main" val="2939246750"/>
                    </a:ext>
                  </a:extLst>
                </a:gridCol>
              </a:tblGrid>
              <a:tr h="278130">
                <a:tc>
                  <a:txBody>
                    <a:bodyPr/>
                    <a:lstStyle/>
                    <a:p>
                      <a:endParaRPr lang="en-US" sz="1200" dirty="0">
                        <a:latin typeface="Arial" panose="020B0604020202020204" pitchFamily="34" charset="0"/>
                        <a:cs typeface="Arial" panose="020B0604020202020204" pitchFamily="34" charset="0"/>
                      </a:endParaRPr>
                    </a:p>
                  </a:txBody>
                  <a:tcPr marL="68580" marR="68580" marT="34290" marB="34290"/>
                </a:tc>
                <a:tc>
                  <a:txBody>
                    <a:bodyPr/>
                    <a:lstStyle/>
                    <a:p>
                      <a:r>
                        <a:rPr lang="sv-SE" sz="1200" dirty="0">
                          <a:latin typeface="Arial" panose="020B0604020202020204" pitchFamily="34" charset="0"/>
                          <a:cs typeface="Arial" panose="020B0604020202020204" pitchFamily="34" charset="0"/>
                        </a:rPr>
                        <a:t>Beskrivning</a:t>
                      </a:r>
                      <a:endParaRPr lang="en-US" sz="1200" i="1" dirty="0">
                        <a:solidFill>
                          <a:srgbClr val="FF0000"/>
                        </a:solidFill>
                        <a:latin typeface="Arial" panose="020B0604020202020204" pitchFamily="34" charset="0"/>
                        <a:cs typeface="Arial" panose="020B0604020202020204" pitchFamily="34" charset="0"/>
                      </a:endParaRPr>
                    </a:p>
                  </a:txBody>
                  <a:tcPr marL="68580" marR="68580" marT="34290" marB="34290"/>
                </a:tc>
                <a:extLst>
                  <a:ext uri="{0D108BD9-81ED-4DB2-BD59-A6C34878D82A}">
                    <a16:rowId xmlns:a16="http://schemas.microsoft.com/office/drawing/2014/main" val="629090707"/>
                  </a:ext>
                </a:extLst>
              </a:tr>
              <a:tr h="278130">
                <a:tc>
                  <a:txBody>
                    <a:bodyPr/>
                    <a:lstStyle/>
                    <a:p>
                      <a:r>
                        <a:rPr lang="sv-SE" sz="1200" b="1" dirty="0">
                          <a:latin typeface="Arial" panose="020B0604020202020204" pitchFamily="34" charset="0"/>
                          <a:cs typeface="Arial" panose="020B0604020202020204" pitchFamily="34" charset="0"/>
                        </a:rPr>
                        <a:t>Namn</a:t>
                      </a:r>
                      <a:endParaRPr lang="en-US" sz="1200" b="1" dirty="0">
                        <a:latin typeface="Arial" panose="020B0604020202020204" pitchFamily="34" charset="0"/>
                        <a:cs typeface="Arial" panose="020B0604020202020204" pitchFamily="34" charset="0"/>
                      </a:endParaRPr>
                    </a:p>
                  </a:txBody>
                  <a:tcPr marL="68580" marR="68580" marT="34290" marB="3429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i="1" dirty="0">
                        <a:solidFill>
                          <a:srgbClr val="FF0000"/>
                        </a:solidFill>
                        <a:latin typeface="Arial" panose="020B0604020202020204" pitchFamily="34" charset="0"/>
                        <a:cs typeface="Arial" panose="020B0604020202020204" pitchFamily="34" charset="0"/>
                      </a:endParaRPr>
                    </a:p>
                  </a:txBody>
                  <a:tcPr marL="68580" marR="68580" marT="34290" marB="34290"/>
                </a:tc>
                <a:extLst>
                  <a:ext uri="{0D108BD9-81ED-4DB2-BD59-A6C34878D82A}">
                    <a16:rowId xmlns:a16="http://schemas.microsoft.com/office/drawing/2014/main" val="1849281227"/>
                  </a:ext>
                </a:extLst>
              </a:tr>
              <a:tr h="278130">
                <a:tc>
                  <a:txBody>
                    <a:bodyPr/>
                    <a:lstStyle/>
                    <a:p>
                      <a:r>
                        <a:rPr lang="sv-SE" sz="1200" b="1" dirty="0">
                          <a:latin typeface="Arial" panose="020B0604020202020204" pitchFamily="34" charset="0"/>
                          <a:cs typeface="Arial" panose="020B0604020202020204" pitchFamily="34" charset="0"/>
                        </a:rPr>
                        <a:t>Kort beskrivning</a:t>
                      </a:r>
                      <a:endParaRPr lang="en-US" sz="1200" b="1" dirty="0">
                        <a:latin typeface="Arial" panose="020B0604020202020204" pitchFamily="34" charset="0"/>
                        <a:cs typeface="Arial" panose="020B0604020202020204" pitchFamily="34" charset="0"/>
                      </a:endParaRPr>
                    </a:p>
                  </a:txBody>
                  <a:tcPr marL="68580" marR="68580" marT="34290" marB="34290"/>
                </a:tc>
                <a:tc>
                  <a:txBody>
                    <a:bodyPr/>
                    <a:lstStyle/>
                    <a:p>
                      <a:endParaRPr lang="sv-SE" sz="1200" i="1" dirty="0">
                        <a:latin typeface="Arial" panose="020B0604020202020204" pitchFamily="34" charset="0"/>
                        <a:cs typeface="Arial" panose="020B0604020202020204" pitchFamily="34" charset="0"/>
                      </a:endParaRPr>
                    </a:p>
                  </a:txBody>
                  <a:tcPr marL="68580" marR="68580" marT="34290" marB="34290"/>
                </a:tc>
                <a:extLst>
                  <a:ext uri="{0D108BD9-81ED-4DB2-BD59-A6C34878D82A}">
                    <a16:rowId xmlns:a16="http://schemas.microsoft.com/office/drawing/2014/main" val="1142655074"/>
                  </a:ext>
                </a:extLst>
              </a:tr>
              <a:tr h="278130">
                <a:tc>
                  <a:txBody>
                    <a:bodyPr/>
                    <a:lstStyle/>
                    <a:p>
                      <a:r>
                        <a:rPr lang="sv-SE" sz="1200" b="1" dirty="0">
                          <a:latin typeface="Arial" panose="020B0604020202020204" pitchFamily="34" charset="0"/>
                          <a:cs typeface="Arial" panose="020B0604020202020204" pitchFamily="34" charset="0"/>
                        </a:rPr>
                        <a:t>Nytta</a:t>
                      </a:r>
                      <a:endParaRPr lang="en-US" sz="1200" b="1" dirty="0">
                        <a:latin typeface="Arial" panose="020B0604020202020204" pitchFamily="34" charset="0"/>
                        <a:cs typeface="Arial" panose="020B0604020202020204" pitchFamily="34" charset="0"/>
                      </a:endParaRPr>
                    </a:p>
                  </a:txBody>
                  <a:tcPr marL="68580" marR="68580" marT="34290" marB="34290"/>
                </a:tc>
                <a:tc>
                  <a:txBody>
                    <a:bodyPr/>
                    <a:lstStyle/>
                    <a:p>
                      <a:r>
                        <a:rPr lang="sv-SE" sz="1200" i="1" dirty="0">
                          <a:latin typeface="Arial" panose="020B0604020202020204" pitchFamily="34" charset="0"/>
                          <a:cs typeface="Arial" panose="020B0604020202020204" pitchFamily="34" charset="0"/>
                        </a:rPr>
                        <a:t>Syfte och</a:t>
                      </a:r>
                      <a:r>
                        <a:rPr lang="sv-SE" sz="1200" i="1" baseline="0" dirty="0">
                          <a:latin typeface="Arial" panose="020B0604020202020204" pitchFamily="34" charset="0"/>
                          <a:cs typeface="Arial" panose="020B0604020202020204" pitchFamily="34" charset="0"/>
                        </a:rPr>
                        <a:t> mål?</a:t>
                      </a:r>
                      <a:endParaRPr lang="en-US" sz="1200" i="1" baseline="0" dirty="0">
                        <a:latin typeface="Arial" panose="020B0604020202020204" pitchFamily="34" charset="0"/>
                        <a:cs typeface="Arial" panose="020B0604020202020204" pitchFamily="34" charset="0"/>
                      </a:endParaRPr>
                    </a:p>
                  </a:txBody>
                  <a:tcPr marL="68580" marR="68580" marT="34290" marB="34290"/>
                </a:tc>
                <a:extLst>
                  <a:ext uri="{0D108BD9-81ED-4DB2-BD59-A6C34878D82A}">
                    <a16:rowId xmlns:a16="http://schemas.microsoft.com/office/drawing/2014/main" val="3756654642"/>
                  </a:ext>
                </a:extLst>
              </a:tr>
              <a:tr h="278130">
                <a:tc>
                  <a:txBody>
                    <a:bodyPr/>
                    <a:lstStyle/>
                    <a:p>
                      <a:r>
                        <a:rPr lang="sv-SE" sz="1200" b="1" dirty="0">
                          <a:latin typeface="Arial" panose="020B0604020202020204" pitchFamily="34" charset="0"/>
                          <a:cs typeface="Arial" panose="020B0604020202020204" pitchFamily="34" charset="0"/>
                        </a:rPr>
                        <a:t>Uppskattad tidsåtgång och metod</a:t>
                      </a:r>
                      <a:endParaRPr lang="en-US" sz="1200" b="1" dirty="0">
                        <a:latin typeface="Arial" panose="020B0604020202020204" pitchFamily="34" charset="0"/>
                        <a:cs typeface="Arial" panose="020B0604020202020204" pitchFamily="34" charset="0"/>
                      </a:endParaRPr>
                    </a:p>
                  </a:txBody>
                  <a:tcPr marL="68580" marR="68580" marT="34290" marB="34290"/>
                </a:tc>
                <a:tc>
                  <a:txBody>
                    <a:bodyPr/>
                    <a:lstStyle/>
                    <a:p>
                      <a:r>
                        <a:rPr lang="sv-SE" sz="1200" i="1" dirty="0">
                          <a:latin typeface="Arial" panose="020B0604020202020204" pitchFamily="34" charset="0"/>
                          <a:cs typeface="Arial" panose="020B0604020202020204" pitchFamily="34" charset="0"/>
                        </a:rPr>
                        <a:t>Hur mycket tid kommer att gå åt, för vem/vilka? Vilken metod kommer att användas</a:t>
                      </a:r>
                      <a:r>
                        <a:rPr lang="sv-SE" sz="1200" i="1" baseline="0" dirty="0">
                          <a:latin typeface="Arial" panose="020B0604020202020204" pitchFamily="34" charset="0"/>
                          <a:cs typeface="Arial" panose="020B0604020202020204" pitchFamily="34" charset="0"/>
                        </a:rPr>
                        <a:t>?</a:t>
                      </a:r>
                    </a:p>
                  </a:txBody>
                  <a:tcPr marL="68580" marR="68580" marT="34290" marB="34290"/>
                </a:tc>
                <a:extLst>
                  <a:ext uri="{0D108BD9-81ED-4DB2-BD59-A6C34878D82A}">
                    <a16:rowId xmlns:a16="http://schemas.microsoft.com/office/drawing/2014/main" val="2730739971"/>
                  </a:ext>
                </a:extLst>
              </a:tr>
              <a:tr h="278130">
                <a:tc>
                  <a:txBody>
                    <a:bodyPr/>
                    <a:lstStyle/>
                    <a:p>
                      <a:r>
                        <a:rPr lang="sv-SE" sz="1200" b="1" dirty="0">
                          <a:latin typeface="Arial" panose="020B0604020202020204" pitchFamily="34" charset="0"/>
                          <a:cs typeface="Arial" panose="020B0604020202020204" pitchFamily="34" charset="0"/>
                        </a:rPr>
                        <a:t>Start</a:t>
                      </a:r>
                      <a:r>
                        <a:rPr lang="sv-SE" sz="1200" b="1" baseline="0" dirty="0">
                          <a:latin typeface="Arial" panose="020B0604020202020204" pitchFamily="34" charset="0"/>
                          <a:cs typeface="Arial" panose="020B0604020202020204" pitchFamily="34" charset="0"/>
                        </a:rPr>
                        <a:t>- och sluttidpunkt</a:t>
                      </a:r>
                      <a:endParaRPr lang="en-US" sz="1200" b="1" dirty="0">
                        <a:latin typeface="Arial" panose="020B0604020202020204" pitchFamily="34" charset="0"/>
                        <a:cs typeface="Arial" panose="020B0604020202020204" pitchFamily="34" charset="0"/>
                      </a:endParaRPr>
                    </a:p>
                  </a:txBody>
                  <a:tcPr marL="68580" marR="68580" marT="34290" marB="34290"/>
                </a:tc>
                <a:tc>
                  <a:txBody>
                    <a:bodyPr/>
                    <a:lstStyle/>
                    <a:p>
                      <a:r>
                        <a:rPr lang="sv-SE" sz="1200" i="1" baseline="0" dirty="0">
                          <a:latin typeface="Arial" panose="020B0604020202020204" pitchFamily="34" charset="0"/>
                          <a:cs typeface="Arial" panose="020B0604020202020204" pitchFamily="34" charset="0"/>
                        </a:rPr>
                        <a:t>Bedömd start och sluttidpunkt</a:t>
                      </a:r>
                    </a:p>
                  </a:txBody>
                  <a:tcPr marL="68580" marR="68580" marT="34290" marB="34290"/>
                </a:tc>
                <a:extLst>
                  <a:ext uri="{0D108BD9-81ED-4DB2-BD59-A6C34878D82A}">
                    <a16:rowId xmlns:a16="http://schemas.microsoft.com/office/drawing/2014/main" val="4063031845"/>
                  </a:ext>
                </a:extLst>
              </a:tr>
              <a:tr h="388620">
                <a:tc>
                  <a:txBody>
                    <a:bodyPr/>
                    <a:lstStyle/>
                    <a:p>
                      <a:r>
                        <a:rPr lang="sv-SE" sz="1200" b="1" dirty="0">
                          <a:latin typeface="Arial" panose="020B0604020202020204" pitchFamily="34" charset="0"/>
                          <a:cs typeface="Arial" panose="020B0604020202020204" pitchFamily="34" charset="0"/>
                        </a:rPr>
                        <a:t>Acceptanskriterium</a:t>
                      </a:r>
                      <a:endParaRPr lang="en-US" sz="1200" b="1" dirty="0">
                        <a:latin typeface="Arial" panose="020B0604020202020204" pitchFamily="34" charset="0"/>
                        <a:cs typeface="Arial" panose="020B0604020202020204" pitchFamily="34" charset="0"/>
                      </a:endParaRPr>
                    </a:p>
                  </a:txBody>
                  <a:tcPr marL="68580" marR="68580" marT="34290" marB="34290"/>
                </a:tc>
                <a:tc>
                  <a:txBody>
                    <a:bodyPr/>
                    <a:lstStyle/>
                    <a:p>
                      <a:r>
                        <a:rPr lang="sv-SE" sz="1200" i="1" dirty="0">
                          <a:latin typeface="Arial" panose="020B0604020202020204" pitchFamily="34" charset="0"/>
                          <a:cs typeface="Arial" panose="020B0604020202020204" pitchFamily="34" charset="0"/>
                        </a:rPr>
                        <a:t>Beskriv så konkret som möjligt,</a:t>
                      </a:r>
                      <a:r>
                        <a:rPr lang="sv-SE" sz="1200" i="1" baseline="0" dirty="0">
                          <a:latin typeface="Arial" panose="020B0604020202020204" pitchFamily="34" charset="0"/>
                          <a:cs typeface="Arial" panose="020B0604020202020204" pitchFamily="34" charset="0"/>
                        </a:rPr>
                        <a:t> gärna på punktform (en eller flera punkter) vad som krävs för att gruppen skall anse sig som färdig med arbetspaketet</a:t>
                      </a:r>
                    </a:p>
                  </a:txBody>
                  <a:tcPr marL="68580" marR="68580" marT="34290" marB="34290"/>
                </a:tc>
                <a:extLst>
                  <a:ext uri="{0D108BD9-81ED-4DB2-BD59-A6C34878D82A}">
                    <a16:rowId xmlns:a16="http://schemas.microsoft.com/office/drawing/2014/main" val="1762820755"/>
                  </a:ext>
                </a:extLst>
              </a:tr>
              <a:tr h="278130">
                <a:tc>
                  <a:txBody>
                    <a:bodyPr/>
                    <a:lstStyle/>
                    <a:p>
                      <a:r>
                        <a:rPr lang="sv-SE" sz="1200" b="1" dirty="0">
                          <a:latin typeface="Arial" panose="020B0604020202020204" pitchFamily="34" charset="0"/>
                          <a:cs typeface="Arial" panose="020B0604020202020204" pitchFamily="34" charset="0"/>
                        </a:rPr>
                        <a:t>Övrigt</a:t>
                      </a:r>
                      <a:endParaRPr lang="en-US" sz="1200" b="1" dirty="0">
                        <a:latin typeface="Arial" panose="020B0604020202020204" pitchFamily="34" charset="0"/>
                        <a:cs typeface="Arial" panose="020B0604020202020204" pitchFamily="34" charset="0"/>
                      </a:endParaRPr>
                    </a:p>
                  </a:txBody>
                  <a:tcPr marL="68580" marR="68580" marT="34290" marB="34290"/>
                </a:tc>
                <a:tc>
                  <a:txBody>
                    <a:bodyPr/>
                    <a:lstStyle/>
                    <a:p>
                      <a:endParaRPr lang="sv-SE" sz="1200" i="1" dirty="0">
                        <a:latin typeface="Arial" panose="020B0604020202020204" pitchFamily="34" charset="0"/>
                        <a:cs typeface="Arial" panose="020B0604020202020204" pitchFamily="34" charset="0"/>
                      </a:endParaRPr>
                    </a:p>
                  </a:txBody>
                  <a:tcPr marL="68580" marR="68580" marT="34290" marB="34290"/>
                </a:tc>
                <a:extLst>
                  <a:ext uri="{0D108BD9-81ED-4DB2-BD59-A6C34878D82A}">
                    <a16:rowId xmlns:a16="http://schemas.microsoft.com/office/drawing/2014/main" val="661497917"/>
                  </a:ext>
                </a:extLst>
              </a:tr>
            </a:tbl>
          </a:graphicData>
        </a:graphic>
      </p:graphicFrame>
      <p:sp>
        <p:nvSpPr>
          <p:cNvPr id="6" name="Rectangle 5"/>
          <p:cNvSpPr/>
          <p:nvPr/>
        </p:nvSpPr>
        <p:spPr>
          <a:xfrm>
            <a:off x="7381082" y="1029892"/>
            <a:ext cx="1612557" cy="886940"/>
          </a:xfrm>
          <a:prstGeom prst="rect">
            <a:avLst/>
          </a:prstGeom>
          <a:solidFill>
            <a:srgbClr val="FFCCCC"/>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200" dirty="0">
                <a:solidFill>
                  <a:srgbClr val="FF0000"/>
                </a:solidFill>
                <a:latin typeface="Arial" panose="020B0604020202020204" pitchFamily="34" charset="0"/>
                <a:cs typeface="Arial" panose="020B0604020202020204" pitchFamily="34" charset="0"/>
              </a:rPr>
              <a:t>Redovisas lämpligen vid ODETTE PLM Forum möte (nya detaljerade arbetspaket)</a:t>
            </a:r>
            <a:endParaRPr lang="en-US" sz="1200"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246553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v-SE" sz="3200" dirty="0">
                <a:latin typeface="Arial" panose="020B0604020202020204" pitchFamily="34" charset="0"/>
                <a:cs typeface="Arial" panose="020B0604020202020204" pitchFamily="34" charset="0"/>
              </a:rPr>
              <a:t>Resultatrapport</a:t>
            </a:r>
            <a:endParaRPr lang="en-US" sz="3200" dirty="0">
              <a:latin typeface="Arial" panose="020B0604020202020204" pitchFamily="34" charset="0"/>
              <a:cs typeface="Arial" panose="020B0604020202020204" pitchFamily="34"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230360286"/>
              </p:ext>
            </p:extLst>
          </p:nvPr>
        </p:nvGraphicFramePr>
        <p:xfrm>
          <a:off x="628650" y="2226469"/>
          <a:ext cx="7886700" cy="3417570"/>
        </p:xfrm>
        <a:graphic>
          <a:graphicData uri="http://schemas.openxmlformats.org/drawingml/2006/table">
            <a:tbl>
              <a:tblPr firstRow="1" bandRow="1">
                <a:tableStyleId>{5C22544A-7EE6-4342-B048-85BDC9FD1C3A}</a:tableStyleId>
              </a:tblPr>
              <a:tblGrid>
                <a:gridCol w="1971675">
                  <a:extLst>
                    <a:ext uri="{9D8B030D-6E8A-4147-A177-3AD203B41FA5}">
                      <a16:colId xmlns:a16="http://schemas.microsoft.com/office/drawing/2014/main" val="3163614478"/>
                    </a:ext>
                  </a:extLst>
                </a:gridCol>
                <a:gridCol w="1971675">
                  <a:extLst>
                    <a:ext uri="{9D8B030D-6E8A-4147-A177-3AD203B41FA5}">
                      <a16:colId xmlns:a16="http://schemas.microsoft.com/office/drawing/2014/main" val="2943888273"/>
                    </a:ext>
                  </a:extLst>
                </a:gridCol>
                <a:gridCol w="1488989">
                  <a:extLst>
                    <a:ext uri="{9D8B030D-6E8A-4147-A177-3AD203B41FA5}">
                      <a16:colId xmlns:a16="http://schemas.microsoft.com/office/drawing/2014/main" val="1898911520"/>
                    </a:ext>
                  </a:extLst>
                </a:gridCol>
                <a:gridCol w="2454361">
                  <a:extLst>
                    <a:ext uri="{9D8B030D-6E8A-4147-A177-3AD203B41FA5}">
                      <a16:colId xmlns:a16="http://schemas.microsoft.com/office/drawing/2014/main" val="1593699053"/>
                    </a:ext>
                  </a:extLst>
                </a:gridCol>
              </a:tblGrid>
              <a:tr h="480060">
                <a:tc>
                  <a:txBody>
                    <a:bodyPr/>
                    <a:lstStyle/>
                    <a:p>
                      <a:pPr algn="ctr"/>
                      <a:r>
                        <a:rPr lang="sv-SE" sz="1200" noProof="0" dirty="0">
                          <a:latin typeface="Arial" panose="020B0604020202020204" pitchFamily="34" charset="0"/>
                          <a:cs typeface="Arial" panose="020B0604020202020204" pitchFamily="34" charset="0"/>
                        </a:rPr>
                        <a:t>Arbetspaket</a:t>
                      </a:r>
                    </a:p>
                  </a:txBody>
                  <a:tcPr marL="68580" marR="68580" marT="34290" marB="34290" anchor="ctr"/>
                </a:tc>
                <a:tc>
                  <a:txBody>
                    <a:bodyPr/>
                    <a:lstStyle/>
                    <a:p>
                      <a:pPr algn="ctr"/>
                      <a:r>
                        <a:rPr lang="sv-SE" sz="1200" noProof="0" dirty="0">
                          <a:latin typeface="Arial" panose="020B0604020202020204" pitchFamily="34" charset="0"/>
                          <a:cs typeface="Arial" panose="020B0604020202020204" pitchFamily="34" charset="0"/>
                        </a:rPr>
                        <a:t>Acceptanskriterium</a:t>
                      </a:r>
                    </a:p>
                  </a:txBody>
                  <a:tcPr marL="68580" marR="68580" marT="34290" marB="34290" anchor="ctr"/>
                </a:tc>
                <a:tc>
                  <a:txBody>
                    <a:bodyPr/>
                    <a:lstStyle/>
                    <a:p>
                      <a:pPr algn="ctr"/>
                      <a:r>
                        <a:rPr lang="sv-SE" sz="1200" i="0" noProof="0" dirty="0">
                          <a:solidFill>
                            <a:schemeClr val="bg1"/>
                          </a:solidFill>
                          <a:latin typeface="Arial" panose="020B0604020202020204" pitchFamily="34" charset="0"/>
                          <a:cs typeface="Arial" panose="020B0604020202020204" pitchFamily="34" charset="0"/>
                        </a:rPr>
                        <a:t>Överenskommelse</a:t>
                      </a:r>
                    </a:p>
                    <a:p>
                      <a:pPr algn="ctr"/>
                      <a:r>
                        <a:rPr lang="sv-SE" sz="1200" i="0" noProof="0" dirty="0">
                          <a:solidFill>
                            <a:schemeClr val="bg1"/>
                          </a:solidFill>
                          <a:latin typeface="Arial" panose="020B0604020202020204" pitchFamily="34" charset="0"/>
                          <a:cs typeface="Arial" panose="020B0604020202020204" pitchFamily="34" charset="0"/>
                        </a:rPr>
                        <a:t>[OK/EJ</a:t>
                      </a:r>
                      <a:r>
                        <a:rPr lang="sv-SE" sz="1200" i="0" baseline="0" noProof="0" dirty="0">
                          <a:solidFill>
                            <a:schemeClr val="bg1"/>
                          </a:solidFill>
                          <a:latin typeface="Arial" panose="020B0604020202020204" pitchFamily="34" charset="0"/>
                          <a:cs typeface="Arial" panose="020B0604020202020204" pitchFamily="34" charset="0"/>
                        </a:rPr>
                        <a:t> OK</a:t>
                      </a:r>
                      <a:r>
                        <a:rPr lang="sv-SE" sz="1200" i="0" noProof="0" dirty="0">
                          <a:solidFill>
                            <a:schemeClr val="bg1"/>
                          </a:solidFill>
                          <a:latin typeface="Arial" panose="020B0604020202020204" pitchFamily="34" charset="0"/>
                          <a:cs typeface="Arial" panose="020B0604020202020204" pitchFamily="34" charset="0"/>
                        </a:rPr>
                        <a:t>]</a:t>
                      </a:r>
                    </a:p>
                  </a:txBody>
                  <a:tcPr marL="68580" marR="68580" marT="34290" marB="34290" anchor="ctr"/>
                </a:tc>
                <a:tc>
                  <a:txBody>
                    <a:bodyPr/>
                    <a:lstStyle/>
                    <a:p>
                      <a:pPr algn="ctr"/>
                      <a:r>
                        <a:rPr lang="sv-SE" sz="1200" noProof="0" dirty="0">
                          <a:latin typeface="Arial" panose="020B0604020202020204" pitchFamily="34" charset="0"/>
                          <a:cs typeface="Arial" panose="020B0604020202020204" pitchFamily="34" charset="0"/>
                        </a:rPr>
                        <a:t>Kommentarer</a:t>
                      </a:r>
                    </a:p>
                  </a:txBody>
                  <a:tcPr marL="68580" marR="68580" marT="34290" marB="34290" anchor="ctr"/>
                </a:tc>
                <a:extLst>
                  <a:ext uri="{0D108BD9-81ED-4DB2-BD59-A6C34878D82A}">
                    <a16:rowId xmlns:a16="http://schemas.microsoft.com/office/drawing/2014/main" val="642650730"/>
                  </a:ext>
                </a:extLst>
              </a:tr>
              <a:tr h="278130">
                <a:tc>
                  <a:txBody>
                    <a:bodyPr/>
                    <a:lstStyle/>
                    <a:p>
                      <a:r>
                        <a:rPr lang="sv-SE" sz="1200" i="1" noProof="0" dirty="0">
                          <a:latin typeface="Arial" panose="020B0604020202020204" pitchFamily="34" charset="0"/>
                          <a:cs typeface="Arial" panose="020B0604020202020204" pitchFamily="34" charset="0"/>
                        </a:rPr>
                        <a:t>&lt;Namn</a:t>
                      </a:r>
                      <a:r>
                        <a:rPr lang="sv-SE" sz="1200" i="1" baseline="0" noProof="0" dirty="0">
                          <a:latin typeface="Arial" panose="020B0604020202020204" pitchFamily="34" charset="0"/>
                          <a:cs typeface="Arial" panose="020B0604020202020204" pitchFamily="34" charset="0"/>
                        </a:rPr>
                        <a:t> på arbetspaket 1&gt;</a:t>
                      </a:r>
                      <a:endParaRPr lang="sv-SE" sz="1200" i="1" noProof="0" dirty="0">
                        <a:latin typeface="Arial" panose="020B0604020202020204" pitchFamily="34" charset="0"/>
                        <a:cs typeface="Arial" panose="020B0604020202020204" pitchFamily="34" charset="0"/>
                      </a:endParaRPr>
                    </a:p>
                  </a:txBody>
                  <a:tcPr marL="68580" marR="68580" marT="34290" marB="34290"/>
                </a:tc>
                <a:tc>
                  <a:txBody>
                    <a:bodyPr/>
                    <a:lstStyle/>
                    <a:p>
                      <a:r>
                        <a:rPr lang="sv-SE" sz="1200" noProof="0" dirty="0">
                          <a:latin typeface="Arial" panose="020B0604020202020204" pitchFamily="34" charset="0"/>
                          <a:cs typeface="Arial" panose="020B0604020202020204" pitchFamily="34" charset="0"/>
                        </a:rPr>
                        <a:t>&lt;1:a kriterium&gt;</a:t>
                      </a:r>
                    </a:p>
                  </a:txBody>
                  <a:tcPr marL="68580" marR="68580" marT="34290" marB="34290"/>
                </a:tc>
                <a:tc>
                  <a:txBody>
                    <a:bodyPr/>
                    <a:lstStyle/>
                    <a:p>
                      <a:pPr algn="ctr"/>
                      <a:endParaRPr lang="sv-SE" sz="1200" noProof="0" dirty="0">
                        <a:latin typeface="Arial" panose="020B0604020202020204" pitchFamily="34" charset="0"/>
                        <a:cs typeface="Arial" panose="020B0604020202020204" pitchFamily="34" charset="0"/>
                      </a:endParaRPr>
                    </a:p>
                  </a:txBody>
                  <a:tcPr marL="68580" marR="68580" marT="34290" marB="34290" anchor="ctr"/>
                </a:tc>
                <a:tc>
                  <a:txBody>
                    <a:bodyPr/>
                    <a:lstStyle/>
                    <a:p>
                      <a:endParaRPr lang="sv-SE" sz="1200" noProof="0" dirty="0">
                        <a:latin typeface="Arial" panose="020B0604020202020204" pitchFamily="34" charset="0"/>
                        <a:cs typeface="Arial" panose="020B0604020202020204" pitchFamily="34" charset="0"/>
                      </a:endParaRPr>
                    </a:p>
                  </a:txBody>
                  <a:tcPr marL="68580" marR="68580" marT="34290" marB="34290"/>
                </a:tc>
                <a:extLst>
                  <a:ext uri="{0D108BD9-81ED-4DB2-BD59-A6C34878D82A}">
                    <a16:rowId xmlns:a16="http://schemas.microsoft.com/office/drawing/2014/main" val="144739457"/>
                  </a:ext>
                </a:extLst>
              </a:tr>
              <a:tr h="27813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sv-SE" sz="1200" kern="1200" noProof="0" dirty="0">
                        <a:solidFill>
                          <a:schemeClr val="dk1"/>
                        </a:solidFill>
                        <a:latin typeface="Arial" panose="020B0604020202020204" pitchFamily="34" charset="0"/>
                        <a:ea typeface="+mn-ea"/>
                        <a:cs typeface="Arial" panose="020B0604020202020204" pitchFamily="34" charset="0"/>
                      </a:endParaRPr>
                    </a:p>
                  </a:txBody>
                  <a:tcPr marL="68580" marR="68580" marT="34290" marB="34290"/>
                </a:tc>
                <a:tc>
                  <a:txBody>
                    <a:bodyPr/>
                    <a:lstStyle/>
                    <a:p>
                      <a:r>
                        <a:rPr lang="sv-SE" sz="1200" noProof="0" dirty="0">
                          <a:latin typeface="Arial" panose="020B0604020202020204" pitchFamily="34" charset="0"/>
                          <a:cs typeface="Arial" panose="020B0604020202020204" pitchFamily="34" charset="0"/>
                        </a:rPr>
                        <a:t>&lt;2:a kriterium&gt;</a:t>
                      </a:r>
                    </a:p>
                  </a:txBody>
                  <a:tcPr marL="68580" marR="68580" marT="34290" marB="34290"/>
                </a:tc>
                <a:tc>
                  <a:txBody>
                    <a:bodyPr/>
                    <a:lstStyle/>
                    <a:p>
                      <a:pPr marL="0" algn="ctr" defTabSz="914400" rtl="0" eaLnBrk="1" latinLnBrk="0" hangingPunct="1"/>
                      <a:endParaRPr lang="sv-SE" sz="1200" kern="1200" noProof="0" dirty="0">
                        <a:solidFill>
                          <a:schemeClr val="dk1"/>
                        </a:solidFill>
                        <a:latin typeface="Arial" panose="020B0604020202020204" pitchFamily="34" charset="0"/>
                        <a:ea typeface="+mn-ea"/>
                        <a:cs typeface="Arial" panose="020B0604020202020204" pitchFamily="34" charset="0"/>
                      </a:endParaRPr>
                    </a:p>
                  </a:txBody>
                  <a:tcPr marL="68580" marR="68580" marT="34290" marB="34290" anchor="ctr"/>
                </a:tc>
                <a:tc>
                  <a:txBody>
                    <a:bodyPr/>
                    <a:lstStyle/>
                    <a:p>
                      <a:pPr marL="0" algn="l" defTabSz="914400" rtl="0" eaLnBrk="1" latinLnBrk="0" hangingPunct="1"/>
                      <a:endParaRPr lang="sv-SE" sz="1200" kern="1200" noProof="0" dirty="0">
                        <a:solidFill>
                          <a:schemeClr val="dk1"/>
                        </a:solidFill>
                        <a:latin typeface="Arial" panose="020B0604020202020204" pitchFamily="34" charset="0"/>
                        <a:ea typeface="+mn-ea"/>
                        <a:cs typeface="Arial" panose="020B0604020202020204" pitchFamily="34" charset="0"/>
                      </a:endParaRPr>
                    </a:p>
                  </a:txBody>
                  <a:tcPr marL="68580" marR="68580" marT="34290" marB="34290"/>
                </a:tc>
                <a:extLst>
                  <a:ext uri="{0D108BD9-81ED-4DB2-BD59-A6C34878D82A}">
                    <a16:rowId xmlns:a16="http://schemas.microsoft.com/office/drawing/2014/main" val="2857784219"/>
                  </a:ext>
                </a:extLst>
              </a:tr>
              <a:tr h="27813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sv-SE" sz="1200" kern="1200" noProof="0" dirty="0">
                        <a:solidFill>
                          <a:schemeClr val="dk1"/>
                        </a:solidFill>
                        <a:latin typeface="Arial" panose="020B0604020202020204" pitchFamily="34" charset="0"/>
                        <a:ea typeface="+mn-ea"/>
                        <a:cs typeface="Arial" panose="020B0604020202020204" pitchFamily="34" charset="0"/>
                      </a:endParaRPr>
                    </a:p>
                  </a:txBody>
                  <a:tcPr marL="68580" marR="68580" marT="34290" marB="34290"/>
                </a:tc>
                <a:tc>
                  <a:txBody>
                    <a:bodyPr/>
                    <a:lstStyle/>
                    <a:p>
                      <a:r>
                        <a:rPr lang="sv-SE" sz="1200" noProof="0" dirty="0">
                          <a:latin typeface="Arial" panose="020B0604020202020204" pitchFamily="34" charset="0"/>
                          <a:cs typeface="Arial" panose="020B0604020202020204" pitchFamily="34" charset="0"/>
                        </a:rPr>
                        <a:t>&lt;3:a kriterium&gt;</a:t>
                      </a:r>
                    </a:p>
                  </a:txBody>
                  <a:tcPr marL="68580" marR="68580" marT="34290" marB="34290"/>
                </a:tc>
                <a:tc>
                  <a:txBody>
                    <a:bodyPr/>
                    <a:lstStyle/>
                    <a:p>
                      <a:pPr marL="0" algn="ctr" defTabSz="914400" rtl="0" eaLnBrk="1" latinLnBrk="0" hangingPunct="1"/>
                      <a:endParaRPr lang="sv-SE" sz="1200" kern="1200" noProof="0" dirty="0">
                        <a:solidFill>
                          <a:schemeClr val="dk1"/>
                        </a:solidFill>
                        <a:latin typeface="Arial" panose="020B0604020202020204" pitchFamily="34" charset="0"/>
                        <a:ea typeface="+mn-ea"/>
                        <a:cs typeface="Arial" panose="020B0604020202020204" pitchFamily="34" charset="0"/>
                      </a:endParaRPr>
                    </a:p>
                  </a:txBody>
                  <a:tcPr marL="68580" marR="68580" marT="34290" marB="34290" anchor="ctr"/>
                </a:tc>
                <a:tc>
                  <a:txBody>
                    <a:bodyPr/>
                    <a:lstStyle/>
                    <a:p>
                      <a:pPr marL="0" algn="l" defTabSz="914400" rtl="0" eaLnBrk="1" latinLnBrk="0" hangingPunct="1"/>
                      <a:endParaRPr lang="sv-SE" sz="1200" kern="1200" noProof="0" dirty="0">
                        <a:solidFill>
                          <a:schemeClr val="dk1"/>
                        </a:solidFill>
                        <a:latin typeface="Arial" panose="020B0604020202020204" pitchFamily="34" charset="0"/>
                        <a:ea typeface="+mn-ea"/>
                        <a:cs typeface="Arial" panose="020B0604020202020204" pitchFamily="34" charset="0"/>
                      </a:endParaRPr>
                    </a:p>
                  </a:txBody>
                  <a:tcPr marL="68580" marR="68580" marT="34290" marB="34290"/>
                </a:tc>
                <a:extLst>
                  <a:ext uri="{0D108BD9-81ED-4DB2-BD59-A6C34878D82A}">
                    <a16:rowId xmlns:a16="http://schemas.microsoft.com/office/drawing/2014/main" val="671155574"/>
                  </a:ext>
                </a:extLst>
              </a:tr>
              <a:tr h="38862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200" i="1" noProof="0" dirty="0">
                          <a:latin typeface="Arial" panose="020B0604020202020204" pitchFamily="34" charset="0"/>
                          <a:cs typeface="Arial" panose="020B0604020202020204" pitchFamily="34" charset="0"/>
                        </a:rPr>
                        <a:t>&lt;Namn</a:t>
                      </a:r>
                      <a:r>
                        <a:rPr lang="sv-SE" sz="1200" i="1" baseline="0" noProof="0" dirty="0">
                          <a:latin typeface="Arial" panose="020B0604020202020204" pitchFamily="34" charset="0"/>
                          <a:cs typeface="Arial" panose="020B0604020202020204" pitchFamily="34" charset="0"/>
                        </a:rPr>
                        <a:t> på arbetspaket 2&gt;</a:t>
                      </a:r>
                      <a:endParaRPr lang="sv-SE" sz="1200" i="1" noProof="0" dirty="0">
                        <a:latin typeface="Arial" panose="020B0604020202020204" pitchFamily="34" charset="0"/>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sv-SE" sz="1200" kern="1200" noProof="0" dirty="0">
                        <a:solidFill>
                          <a:schemeClr val="dk1"/>
                        </a:solidFill>
                        <a:latin typeface="Arial" panose="020B0604020202020204" pitchFamily="34" charset="0"/>
                        <a:ea typeface="+mn-ea"/>
                        <a:cs typeface="Arial" panose="020B0604020202020204" pitchFamily="34" charset="0"/>
                      </a:endParaRPr>
                    </a:p>
                  </a:txBody>
                  <a:tcPr marL="68580" marR="68580" marT="34290" marB="34290"/>
                </a:tc>
                <a:tc>
                  <a:txBody>
                    <a:bodyPr/>
                    <a:lstStyle/>
                    <a:p>
                      <a:r>
                        <a:rPr lang="sv-SE" sz="1200" noProof="0" dirty="0">
                          <a:latin typeface="Arial" panose="020B0604020202020204" pitchFamily="34" charset="0"/>
                          <a:cs typeface="Arial" panose="020B0604020202020204" pitchFamily="34" charset="0"/>
                        </a:rPr>
                        <a:t>&lt;1:a kriterium&gt;</a:t>
                      </a:r>
                    </a:p>
                  </a:txBody>
                  <a:tcPr marL="68580" marR="68580" marT="34290" marB="34290"/>
                </a:tc>
                <a:tc>
                  <a:txBody>
                    <a:bodyPr/>
                    <a:lstStyle/>
                    <a:p>
                      <a:pPr marL="0" algn="ctr" defTabSz="914400" rtl="0" eaLnBrk="1" latinLnBrk="0" hangingPunct="1"/>
                      <a:endParaRPr lang="sv-SE" sz="1200" kern="1200" noProof="0" dirty="0">
                        <a:solidFill>
                          <a:schemeClr val="dk1"/>
                        </a:solidFill>
                        <a:latin typeface="Arial" panose="020B0604020202020204" pitchFamily="34" charset="0"/>
                        <a:ea typeface="+mn-ea"/>
                        <a:cs typeface="Arial" panose="020B0604020202020204" pitchFamily="34" charset="0"/>
                      </a:endParaRPr>
                    </a:p>
                  </a:txBody>
                  <a:tcPr marL="68580" marR="68580" marT="34290" marB="34290" anchor="ctr"/>
                </a:tc>
                <a:tc>
                  <a:txBody>
                    <a:bodyPr/>
                    <a:lstStyle/>
                    <a:p>
                      <a:endParaRPr lang="sv-SE" sz="1200" noProof="0" dirty="0">
                        <a:latin typeface="Arial" panose="020B0604020202020204" pitchFamily="34" charset="0"/>
                        <a:cs typeface="Arial" panose="020B0604020202020204" pitchFamily="34" charset="0"/>
                      </a:endParaRPr>
                    </a:p>
                  </a:txBody>
                  <a:tcPr marL="68580" marR="68580" marT="34290" marB="34290"/>
                </a:tc>
                <a:extLst>
                  <a:ext uri="{0D108BD9-81ED-4DB2-BD59-A6C34878D82A}">
                    <a16:rowId xmlns:a16="http://schemas.microsoft.com/office/drawing/2014/main" val="3409885912"/>
                  </a:ext>
                </a:extLst>
              </a:tr>
              <a:tr h="27813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v-SE" sz="1200" kern="1200" noProof="0" dirty="0">
                          <a:solidFill>
                            <a:schemeClr val="dk1"/>
                          </a:solidFill>
                          <a:latin typeface="Arial" panose="020B0604020202020204" pitchFamily="34" charset="0"/>
                          <a:ea typeface="+mn-ea"/>
                          <a:cs typeface="Arial" panose="020B0604020202020204" pitchFamily="34" charset="0"/>
                        </a:rPr>
                        <a:t>Osv ...</a:t>
                      </a:r>
                    </a:p>
                  </a:txBody>
                  <a:tcPr marL="68580" marR="68580" marT="34290" marB="34290"/>
                </a:tc>
                <a:tc>
                  <a:txBody>
                    <a:bodyPr/>
                    <a:lstStyle/>
                    <a:p>
                      <a:r>
                        <a:rPr lang="sv-SE" sz="1200" noProof="0" dirty="0">
                          <a:latin typeface="Arial" panose="020B0604020202020204" pitchFamily="34" charset="0"/>
                          <a:cs typeface="Arial" panose="020B0604020202020204" pitchFamily="34" charset="0"/>
                        </a:rPr>
                        <a:t>Osv</a:t>
                      </a:r>
                      <a:r>
                        <a:rPr lang="sv-SE" sz="1200" baseline="0" noProof="0" dirty="0">
                          <a:latin typeface="Arial" panose="020B0604020202020204" pitchFamily="34" charset="0"/>
                          <a:cs typeface="Arial" panose="020B0604020202020204" pitchFamily="34" charset="0"/>
                        </a:rPr>
                        <a:t> ...</a:t>
                      </a:r>
                      <a:endParaRPr lang="sv-SE" sz="1200" noProof="0" dirty="0">
                        <a:latin typeface="Arial" panose="020B0604020202020204" pitchFamily="34" charset="0"/>
                        <a:cs typeface="Arial" panose="020B0604020202020204" pitchFamily="34" charset="0"/>
                      </a:endParaRPr>
                    </a:p>
                  </a:txBody>
                  <a:tcPr marL="68580" marR="68580" marT="34290" marB="34290"/>
                </a:tc>
                <a:tc>
                  <a:txBody>
                    <a:bodyPr/>
                    <a:lstStyle/>
                    <a:p>
                      <a:pPr marL="0" algn="ctr" defTabSz="914400" rtl="0" eaLnBrk="1" latinLnBrk="0" hangingPunct="1"/>
                      <a:endParaRPr lang="sv-SE" sz="1200" kern="1200" noProof="0" dirty="0">
                        <a:solidFill>
                          <a:schemeClr val="dk1"/>
                        </a:solidFill>
                        <a:latin typeface="Arial" panose="020B0604020202020204" pitchFamily="34" charset="0"/>
                        <a:ea typeface="+mn-ea"/>
                        <a:cs typeface="Arial" panose="020B0604020202020204" pitchFamily="34" charset="0"/>
                      </a:endParaRPr>
                    </a:p>
                  </a:txBody>
                  <a:tcPr marL="68580" marR="68580" marT="34290" marB="34290" anchor="ctr"/>
                </a:tc>
                <a:tc>
                  <a:txBody>
                    <a:bodyPr/>
                    <a:lstStyle/>
                    <a:p>
                      <a:endParaRPr lang="sv-SE" sz="1200" noProof="0" dirty="0">
                        <a:latin typeface="Arial" panose="020B0604020202020204" pitchFamily="34" charset="0"/>
                        <a:cs typeface="Arial" panose="020B0604020202020204" pitchFamily="34" charset="0"/>
                      </a:endParaRPr>
                    </a:p>
                  </a:txBody>
                  <a:tcPr marL="68580" marR="68580" marT="34290" marB="34290"/>
                </a:tc>
                <a:extLst>
                  <a:ext uri="{0D108BD9-81ED-4DB2-BD59-A6C34878D82A}">
                    <a16:rowId xmlns:a16="http://schemas.microsoft.com/office/drawing/2014/main" val="964976515"/>
                  </a:ext>
                </a:extLst>
              </a:tr>
              <a:tr h="27813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sv-SE" sz="1200" kern="1200" noProof="0" dirty="0">
                        <a:solidFill>
                          <a:schemeClr val="dk1"/>
                        </a:solidFill>
                        <a:latin typeface="Arial" panose="020B0604020202020204" pitchFamily="34" charset="0"/>
                        <a:ea typeface="+mn-ea"/>
                        <a:cs typeface="Arial" panose="020B0604020202020204" pitchFamily="34" charset="0"/>
                      </a:endParaRPr>
                    </a:p>
                  </a:txBody>
                  <a:tcPr marL="68580" marR="68580" marT="34290" marB="34290"/>
                </a:tc>
                <a:tc>
                  <a:txBody>
                    <a:bodyPr/>
                    <a:lstStyle/>
                    <a:p>
                      <a:endParaRPr lang="sv-SE" sz="1200" noProof="0" dirty="0">
                        <a:latin typeface="Arial" panose="020B0604020202020204" pitchFamily="34" charset="0"/>
                        <a:cs typeface="Arial" panose="020B0604020202020204" pitchFamily="34" charset="0"/>
                      </a:endParaRPr>
                    </a:p>
                  </a:txBody>
                  <a:tcPr marL="68580" marR="68580" marT="34290" marB="34290"/>
                </a:tc>
                <a:tc>
                  <a:txBody>
                    <a:bodyPr/>
                    <a:lstStyle/>
                    <a:p>
                      <a:pPr marL="0" algn="ctr" defTabSz="914400" rtl="0" eaLnBrk="1" latinLnBrk="0" hangingPunct="1"/>
                      <a:endParaRPr lang="sv-SE" sz="1200" kern="1200" noProof="0" dirty="0">
                        <a:solidFill>
                          <a:schemeClr val="dk1"/>
                        </a:solidFill>
                        <a:latin typeface="Arial" panose="020B0604020202020204" pitchFamily="34" charset="0"/>
                        <a:ea typeface="+mn-ea"/>
                        <a:cs typeface="Arial" panose="020B0604020202020204" pitchFamily="34" charset="0"/>
                      </a:endParaRPr>
                    </a:p>
                  </a:txBody>
                  <a:tcPr marL="68580" marR="68580" marT="34290" marB="34290" anchor="ctr"/>
                </a:tc>
                <a:tc>
                  <a:txBody>
                    <a:bodyPr/>
                    <a:lstStyle/>
                    <a:p>
                      <a:endParaRPr lang="sv-SE" sz="1200" noProof="0" dirty="0">
                        <a:latin typeface="Arial" panose="020B0604020202020204" pitchFamily="34" charset="0"/>
                        <a:cs typeface="Arial" panose="020B0604020202020204" pitchFamily="34" charset="0"/>
                      </a:endParaRPr>
                    </a:p>
                  </a:txBody>
                  <a:tcPr marL="68580" marR="68580" marT="34290" marB="34290"/>
                </a:tc>
                <a:extLst>
                  <a:ext uri="{0D108BD9-81ED-4DB2-BD59-A6C34878D82A}">
                    <a16:rowId xmlns:a16="http://schemas.microsoft.com/office/drawing/2014/main" val="2924698529"/>
                  </a:ext>
                </a:extLst>
              </a:tr>
              <a:tr h="27813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sv-SE" sz="1200" kern="1200" noProof="0" dirty="0">
                        <a:solidFill>
                          <a:schemeClr val="dk1"/>
                        </a:solidFill>
                        <a:latin typeface="Arial" panose="020B0604020202020204" pitchFamily="34" charset="0"/>
                        <a:ea typeface="+mn-ea"/>
                        <a:cs typeface="Arial" panose="020B0604020202020204" pitchFamily="34" charset="0"/>
                      </a:endParaRPr>
                    </a:p>
                  </a:txBody>
                  <a:tcPr marL="68580" marR="68580" marT="34290" marB="34290"/>
                </a:tc>
                <a:tc>
                  <a:txBody>
                    <a:bodyPr/>
                    <a:lstStyle/>
                    <a:p>
                      <a:endParaRPr lang="sv-SE" sz="1200" noProof="0" dirty="0">
                        <a:latin typeface="Arial" panose="020B0604020202020204" pitchFamily="34" charset="0"/>
                        <a:cs typeface="Arial" panose="020B0604020202020204" pitchFamily="34" charset="0"/>
                      </a:endParaRPr>
                    </a:p>
                  </a:txBody>
                  <a:tcPr marL="68580" marR="68580" marT="34290" marB="34290"/>
                </a:tc>
                <a:tc>
                  <a:txBody>
                    <a:bodyPr/>
                    <a:lstStyle/>
                    <a:p>
                      <a:pPr marL="0" algn="ctr" defTabSz="914400" rtl="0" eaLnBrk="1" latinLnBrk="0" hangingPunct="1"/>
                      <a:endParaRPr lang="sv-SE" sz="1200" kern="1200" noProof="0" dirty="0">
                        <a:solidFill>
                          <a:schemeClr val="dk1"/>
                        </a:solidFill>
                        <a:latin typeface="Arial" panose="020B0604020202020204" pitchFamily="34" charset="0"/>
                        <a:ea typeface="+mn-ea"/>
                        <a:cs typeface="Arial" panose="020B0604020202020204" pitchFamily="34" charset="0"/>
                      </a:endParaRPr>
                    </a:p>
                  </a:txBody>
                  <a:tcPr marL="68580" marR="68580" marT="34290" marB="34290" anchor="ctr"/>
                </a:tc>
                <a:tc>
                  <a:txBody>
                    <a:bodyPr/>
                    <a:lstStyle/>
                    <a:p>
                      <a:endParaRPr lang="sv-SE" sz="1200" noProof="0" dirty="0">
                        <a:latin typeface="Arial" panose="020B0604020202020204" pitchFamily="34" charset="0"/>
                        <a:cs typeface="Arial" panose="020B0604020202020204" pitchFamily="34" charset="0"/>
                      </a:endParaRPr>
                    </a:p>
                  </a:txBody>
                  <a:tcPr marL="68580" marR="68580" marT="34290" marB="34290"/>
                </a:tc>
                <a:extLst>
                  <a:ext uri="{0D108BD9-81ED-4DB2-BD59-A6C34878D82A}">
                    <a16:rowId xmlns:a16="http://schemas.microsoft.com/office/drawing/2014/main" val="3445979992"/>
                  </a:ext>
                </a:extLst>
              </a:tr>
              <a:tr h="27813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sv-SE" sz="1200" kern="1200" noProof="0" dirty="0">
                        <a:solidFill>
                          <a:schemeClr val="dk1"/>
                        </a:solidFill>
                        <a:latin typeface="Arial" panose="020B0604020202020204" pitchFamily="34" charset="0"/>
                        <a:ea typeface="+mn-ea"/>
                        <a:cs typeface="Arial" panose="020B0604020202020204" pitchFamily="34" charset="0"/>
                      </a:endParaRPr>
                    </a:p>
                  </a:txBody>
                  <a:tcPr marL="68580" marR="68580" marT="34290" marB="34290"/>
                </a:tc>
                <a:tc>
                  <a:txBody>
                    <a:bodyPr/>
                    <a:lstStyle/>
                    <a:p>
                      <a:endParaRPr lang="sv-SE" sz="1200" noProof="0" dirty="0">
                        <a:latin typeface="Arial" panose="020B0604020202020204" pitchFamily="34" charset="0"/>
                        <a:cs typeface="Arial" panose="020B0604020202020204" pitchFamily="34" charset="0"/>
                      </a:endParaRPr>
                    </a:p>
                  </a:txBody>
                  <a:tcPr marL="68580" marR="68580" marT="34290" marB="34290"/>
                </a:tc>
                <a:tc>
                  <a:txBody>
                    <a:bodyPr/>
                    <a:lstStyle/>
                    <a:p>
                      <a:pPr marL="0" algn="ctr" defTabSz="914400" rtl="0" eaLnBrk="1" latinLnBrk="0" hangingPunct="1"/>
                      <a:endParaRPr lang="sv-SE" sz="1200" kern="1200" noProof="0" dirty="0">
                        <a:solidFill>
                          <a:schemeClr val="dk1"/>
                        </a:solidFill>
                        <a:latin typeface="Arial" panose="020B0604020202020204" pitchFamily="34" charset="0"/>
                        <a:ea typeface="+mn-ea"/>
                        <a:cs typeface="Arial" panose="020B0604020202020204" pitchFamily="34" charset="0"/>
                      </a:endParaRPr>
                    </a:p>
                  </a:txBody>
                  <a:tcPr marL="68580" marR="68580" marT="34290" marB="34290" anchor="ctr"/>
                </a:tc>
                <a:tc>
                  <a:txBody>
                    <a:bodyPr/>
                    <a:lstStyle/>
                    <a:p>
                      <a:endParaRPr lang="sv-SE" sz="1200" noProof="0" dirty="0">
                        <a:latin typeface="Arial" panose="020B0604020202020204" pitchFamily="34" charset="0"/>
                        <a:cs typeface="Arial" panose="020B0604020202020204" pitchFamily="34" charset="0"/>
                      </a:endParaRPr>
                    </a:p>
                  </a:txBody>
                  <a:tcPr marL="68580" marR="68580" marT="34290" marB="34290"/>
                </a:tc>
                <a:extLst>
                  <a:ext uri="{0D108BD9-81ED-4DB2-BD59-A6C34878D82A}">
                    <a16:rowId xmlns:a16="http://schemas.microsoft.com/office/drawing/2014/main" val="1794672248"/>
                  </a:ext>
                </a:extLst>
              </a:tr>
              <a:tr h="27813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sv-SE" sz="1200" kern="1200" noProof="0" dirty="0">
                        <a:solidFill>
                          <a:schemeClr val="dk1"/>
                        </a:solidFill>
                        <a:latin typeface="Arial" panose="020B0604020202020204" pitchFamily="34" charset="0"/>
                        <a:ea typeface="+mn-ea"/>
                        <a:cs typeface="Arial" panose="020B0604020202020204" pitchFamily="34" charset="0"/>
                      </a:endParaRPr>
                    </a:p>
                  </a:txBody>
                  <a:tcPr marL="68580" marR="68580" marT="34290" marB="34290"/>
                </a:tc>
                <a:tc>
                  <a:txBody>
                    <a:bodyPr/>
                    <a:lstStyle/>
                    <a:p>
                      <a:endParaRPr lang="sv-SE" sz="1200" noProof="0" dirty="0">
                        <a:latin typeface="Arial" panose="020B0604020202020204" pitchFamily="34" charset="0"/>
                        <a:cs typeface="Arial" panose="020B0604020202020204" pitchFamily="34" charset="0"/>
                      </a:endParaRPr>
                    </a:p>
                  </a:txBody>
                  <a:tcPr marL="68580" marR="68580" marT="34290" marB="34290"/>
                </a:tc>
                <a:tc>
                  <a:txBody>
                    <a:bodyPr/>
                    <a:lstStyle/>
                    <a:p>
                      <a:pPr marL="0" algn="ctr" defTabSz="914400" rtl="0" eaLnBrk="1" latinLnBrk="0" hangingPunct="1"/>
                      <a:endParaRPr lang="sv-SE" sz="1200" kern="1200" noProof="0" dirty="0">
                        <a:solidFill>
                          <a:schemeClr val="dk1"/>
                        </a:solidFill>
                        <a:latin typeface="Arial" panose="020B0604020202020204" pitchFamily="34" charset="0"/>
                        <a:ea typeface="+mn-ea"/>
                        <a:cs typeface="Arial" panose="020B0604020202020204" pitchFamily="34" charset="0"/>
                      </a:endParaRPr>
                    </a:p>
                  </a:txBody>
                  <a:tcPr marL="68580" marR="68580" marT="34290" marB="34290" anchor="ctr"/>
                </a:tc>
                <a:tc>
                  <a:txBody>
                    <a:bodyPr/>
                    <a:lstStyle/>
                    <a:p>
                      <a:endParaRPr lang="sv-SE" sz="1200" noProof="0" dirty="0">
                        <a:latin typeface="Arial" panose="020B0604020202020204" pitchFamily="34" charset="0"/>
                        <a:cs typeface="Arial" panose="020B0604020202020204" pitchFamily="34" charset="0"/>
                      </a:endParaRPr>
                    </a:p>
                  </a:txBody>
                  <a:tcPr marL="68580" marR="68580" marT="34290" marB="34290"/>
                </a:tc>
                <a:extLst>
                  <a:ext uri="{0D108BD9-81ED-4DB2-BD59-A6C34878D82A}">
                    <a16:rowId xmlns:a16="http://schemas.microsoft.com/office/drawing/2014/main" val="275432944"/>
                  </a:ext>
                </a:extLst>
              </a:tr>
              <a:tr h="27813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sv-SE" sz="1200" kern="1200" noProof="0" dirty="0">
                        <a:solidFill>
                          <a:schemeClr val="dk1"/>
                        </a:solidFill>
                        <a:latin typeface="Arial" panose="020B0604020202020204" pitchFamily="34" charset="0"/>
                        <a:ea typeface="+mn-ea"/>
                        <a:cs typeface="Arial" panose="020B0604020202020204" pitchFamily="34" charset="0"/>
                      </a:endParaRPr>
                    </a:p>
                  </a:txBody>
                  <a:tcPr marL="68580" marR="68580" marT="34290" marB="34290"/>
                </a:tc>
                <a:tc>
                  <a:txBody>
                    <a:bodyPr/>
                    <a:lstStyle/>
                    <a:p>
                      <a:endParaRPr lang="sv-SE" sz="1200" noProof="0" dirty="0">
                        <a:latin typeface="Arial" panose="020B0604020202020204" pitchFamily="34" charset="0"/>
                        <a:cs typeface="Arial" panose="020B0604020202020204" pitchFamily="34" charset="0"/>
                      </a:endParaRPr>
                    </a:p>
                  </a:txBody>
                  <a:tcPr marL="68580" marR="68580" marT="34290" marB="34290"/>
                </a:tc>
                <a:tc>
                  <a:txBody>
                    <a:bodyPr/>
                    <a:lstStyle/>
                    <a:p>
                      <a:pPr marL="0" algn="ctr" defTabSz="914400" rtl="0" eaLnBrk="1" latinLnBrk="0" hangingPunct="1"/>
                      <a:endParaRPr lang="sv-SE" sz="1200" kern="1200" noProof="0" dirty="0">
                        <a:solidFill>
                          <a:schemeClr val="dk1"/>
                        </a:solidFill>
                        <a:latin typeface="Arial" panose="020B0604020202020204" pitchFamily="34" charset="0"/>
                        <a:ea typeface="+mn-ea"/>
                        <a:cs typeface="Arial" panose="020B0604020202020204" pitchFamily="34" charset="0"/>
                      </a:endParaRPr>
                    </a:p>
                  </a:txBody>
                  <a:tcPr marL="68580" marR="68580" marT="34290" marB="34290" anchor="ctr"/>
                </a:tc>
                <a:tc>
                  <a:txBody>
                    <a:bodyPr/>
                    <a:lstStyle/>
                    <a:p>
                      <a:endParaRPr lang="sv-SE" sz="1200" noProof="0" dirty="0">
                        <a:latin typeface="Arial" panose="020B0604020202020204" pitchFamily="34" charset="0"/>
                        <a:cs typeface="Arial" panose="020B0604020202020204" pitchFamily="34" charset="0"/>
                      </a:endParaRPr>
                    </a:p>
                  </a:txBody>
                  <a:tcPr marL="68580" marR="68580" marT="34290" marB="34290"/>
                </a:tc>
                <a:extLst>
                  <a:ext uri="{0D108BD9-81ED-4DB2-BD59-A6C34878D82A}">
                    <a16:rowId xmlns:a16="http://schemas.microsoft.com/office/drawing/2014/main" val="389063887"/>
                  </a:ext>
                </a:extLst>
              </a:tr>
            </a:tbl>
          </a:graphicData>
        </a:graphic>
      </p:graphicFrame>
      <p:sp>
        <p:nvSpPr>
          <p:cNvPr id="5" name="Rectangle 4"/>
          <p:cNvSpPr/>
          <p:nvPr/>
        </p:nvSpPr>
        <p:spPr>
          <a:xfrm>
            <a:off x="7381082" y="1029892"/>
            <a:ext cx="1612557" cy="733232"/>
          </a:xfrm>
          <a:prstGeom prst="rect">
            <a:avLst/>
          </a:prstGeom>
          <a:solidFill>
            <a:srgbClr val="FFCCCC"/>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200" dirty="0">
                <a:solidFill>
                  <a:srgbClr val="FF0000"/>
                </a:solidFill>
                <a:latin typeface="Arial" panose="020B0604020202020204" pitchFamily="34" charset="0"/>
                <a:cs typeface="Arial" panose="020B0604020202020204" pitchFamily="34" charset="0"/>
              </a:rPr>
              <a:t>Redovisas lämpligen vid ODETTE PLM Forum möte</a:t>
            </a:r>
            <a:endParaRPr lang="en-US" sz="1200"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44723331"/>
      </p:ext>
    </p:extLst>
  </p:cSld>
  <p:clrMapOvr>
    <a:masterClrMapping/>
  </p:clrMapOvr>
</p:sld>
</file>

<file path=ppt/theme/theme1.xml><?xml version="1.0" encoding="utf-8"?>
<a:theme xmlns:a="http://schemas.openxmlformats.org/drawingml/2006/main" name="Pres DHL 2013-09-24">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Anpassad formgivning">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Anpassad formgivning">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Pres DHL 2013-09-24</Template>
  <TotalTime>5171</TotalTime>
  <Words>591</Words>
  <Application>Microsoft Office PowerPoint</Application>
  <PresentationFormat>Bildspel på skärmen (4:3)</PresentationFormat>
  <Paragraphs>64</Paragraphs>
  <Slides>7</Slides>
  <Notes>0</Notes>
  <HiddenSlides>0</HiddenSlides>
  <MMClips>0</MMClips>
  <ScaleCrop>false</ScaleCrop>
  <HeadingPairs>
    <vt:vector size="8" baseType="variant">
      <vt:variant>
        <vt:lpstr>Använt teckensnitt</vt:lpstr>
      </vt:variant>
      <vt:variant>
        <vt:i4>2</vt:i4>
      </vt:variant>
      <vt:variant>
        <vt:lpstr>Tema</vt:lpstr>
      </vt:variant>
      <vt:variant>
        <vt:i4>3</vt:i4>
      </vt:variant>
      <vt:variant>
        <vt:lpstr>Serverprogram för OLE-inbäddning</vt:lpstr>
      </vt:variant>
      <vt:variant>
        <vt:i4>1</vt:i4>
      </vt:variant>
      <vt:variant>
        <vt:lpstr>Bildrubriker</vt:lpstr>
      </vt:variant>
      <vt:variant>
        <vt:i4>7</vt:i4>
      </vt:variant>
    </vt:vector>
  </HeadingPairs>
  <TitlesOfParts>
    <vt:vector size="13" baseType="lpstr">
      <vt:lpstr>Arial</vt:lpstr>
      <vt:lpstr>Calibri</vt:lpstr>
      <vt:lpstr>Pres DHL 2013-09-24</vt:lpstr>
      <vt:lpstr>Anpassad formgivning</vt:lpstr>
      <vt:lpstr>1_Anpassad formgivning</vt:lpstr>
      <vt:lpstr>Bitmappsbild</vt:lpstr>
      <vt:lpstr>ODETTE PLM Forum</vt:lpstr>
      <vt:lpstr>Guideline</vt:lpstr>
      <vt:lpstr>ODETTE PLM Forum arbetsgruppsstruktur</vt:lpstr>
      <vt:lpstr>&lt;Namn på arbetsgrupp&gt;</vt:lpstr>
      <vt:lpstr>Aktivitetslista</vt:lpstr>
      <vt:lpstr>&lt;Namn på arbetspaket&gt;</vt:lpstr>
      <vt:lpstr>Resultatrapport</vt:lpstr>
    </vt:vector>
  </TitlesOfParts>
  <Company>Svenskt Naringsliv</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PowerPoint-presentation</dc:title>
  <dc:creator>Lindgren, Sten</dc:creator>
  <cp:lastModifiedBy>Lundberg, Ingrid</cp:lastModifiedBy>
  <cp:revision>297</cp:revision>
  <cp:lastPrinted>2015-04-17T06:53:53Z</cp:lastPrinted>
  <dcterms:created xsi:type="dcterms:W3CDTF">2013-09-24T07:07:42Z</dcterms:created>
  <dcterms:modified xsi:type="dcterms:W3CDTF">2018-02-12T14:43:58Z</dcterms:modified>
</cp:coreProperties>
</file>