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2" r:id="rId5"/>
    <p:sldMasterId id="2147483684" r:id="rId6"/>
  </p:sldMasterIdLst>
  <p:notesMasterIdLst>
    <p:notesMasterId r:id="rId13"/>
  </p:notesMasterIdLst>
  <p:handoutMasterIdLst>
    <p:handoutMasterId r:id="rId14"/>
  </p:handoutMasterIdLst>
  <p:sldIdLst>
    <p:sldId id="612" r:id="rId7"/>
    <p:sldId id="617" r:id="rId8"/>
    <p:sldId id="613" r:id="rId9"/>
    <p:sldId id="616" r:id="rId10"/>
    <p:sldId id="614" r:id="rId11"/>
    <p:sldId id="615" r:id="rId12"/>
  </p:sldIdLst>
  <p:sldSz cx="9144000" cy="6858000" type="screen4x3"/>
  <p:notesSz cx="6797675" cy="9872663"/>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147" autoAdjust="0"/>
    <p:restoredTop sz="94660"/>
  </p:normalViewPr>
  <p:slideViewPr>
    <p:cSldViewPr>
      <p:cViewPr varScale="1">
        <p:scale>
          <a:sx n="82" d="100"/>
          <a:sy n="82" d="100"/>
        </p:scale>
        <p:origin x="1498" y="72"/>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8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4.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anhed Mikael" userId="7dea9490-8c1f-4680-b848-89c61a5be990" providerId="ADAL" clId="{B45ED1DA-F6B4-4062-816D-B0B65A29B9C4}"/>
    <pc:docChg chg="undo custSel addSld modSld">
      <pc:chgData name="Granhed Mikael" userId="7dea9490-8c1f-4680-b848-89c61a5be990" providerId="ADAL" clId="{B45ED1DA-F6B4-4062-816D-B0B65A29B9C4}" dt="2019-11-10T19:53:33.771" v="749" actId="20577"/>
      <pc:docMkLst>
        <pc:docMk/>
      </pc:docMkLst>
      <pc:sldChg chg="addSp delSp modSp">
        <pc:chgData name="Granhed Mikael" userId="7dea9490-8c1f-4680-b848-89c61a5be990" providerId="ADAL" clId="{B45ED1DA-F6B4-4062-816D-B0B65A29B9C4}" dt="2019-11-10T19:50:46.869" v="596" actId="20577"/>
        <pc:sldMkLst>
          <pc:docMk/>
          <pc:sldMk cId="1047689073" sldId="613"/>
        </pc:sldMkLst>
        <pc:spChg chg="add del mod">
          <ac:chgData name="Granhed Mikael" userId="7dea9490-8c1f-4680-b848-89c61a5be990" providerId="ADAL" clId="{B45ED1DA-F6B4-4062-816D-B0B65A29B9C4}" dt="2019-11-10T19:43:45.999" v="221" actId="1037"/>
          <ac:spMkLst>
            <pc:docMk/>
            <pc:sldMk cId="1047689073" sldId="613"/>
            <ac:spMk id="2" creationId="{10EA742A-6A5F-4004-B973-5486262F9CD3}"/>
          </ac:spMkLst>
        </pc:spChg>
        <pc:spChg chg="mod">
          <ac:chgData name="Granhed Mikael" userId="7dea9490-8c1f-4680-b848-89c61a5be990" providerId="ADAL" clId="{B45ED1DA-F6B4-4062-816D-B0B65A29B9C4}" dt="2019-11-10T19:50:46.869" v="596" actId="20577"/>
          <ac:spMkLst>
            <pc:docMk/>
            <pc:sldMk cId="1047689073" sldId="613"/>
            <ac:spMk id="3" creationId="{1415AFEE-367D-44E7-8F1C-65DDC8E67D5B}"/>
          </ac:spMkLst>
        </pc:spChg>
        <pc:spChg chg="add del mod">
          <ac:chgData name="Granhed Mikael" userId="7dea9490-8c1f-4680-b848-89c61a5be990" providerId="ADAL" clId="{B45ED1DA-F6B4-4062-816D-B0B65A29B9C4}" dt="2019-11-09T17:02:25.622" v="41"/>
          <ac:spMkLst>
            <pc:docMk/>
            <pc:sldMk cId="1047689073" sldId="613"/>
            <ac:spMk id="5" creationId="{22DCD823-AD23-4CCC-AD34-A1C0214C471E}"/>
          </ac:spMkLst>
        </pc:spChg>
        <pc:spChg chg="add del mod">
          <ac:chgData name="Granhed Mikael" userId="7dea9490-8c1f-4680-b848-89c61a5be990" providerId="ADAL" clId="{B45ED1DA-F6B4-4062-816D-B0B65A29B9C4}" dt="2019-11-09T17:02:25.115" v="39" actId="478"/>
          <ac:spMkLst>
            <pc:docMk/>
            <pc:sldMk cId="1047689073" sldId="613"/>
            <ac:spMk id="7" creationId="{EEF188C3-5703-488B-BF6A-E3F55813B683}"/>
          </ac:spMkLst>
        </pc:spChg>
      </pc:sldChg>
      <pc:sldChg chg="modSp">
        <pc:chgData name="Granhed Mikael" userId="7dea9490-8c1f-4680-b848-89c61a5be990" providerId="ADAL" clId="{B45ED1DA-F6B4-4062-816D-B0B65A29B9C4}" dt="2019-11-10T19:34:26.785" v="208" actId="20577"/>
        <pc:sldMkLst>
          <pc:docMk/>
          <pc:sldMk cId="671473059" sldId="614"/>
        </pc:sldMkLst>
        <pc:spChg chg="mod">
          <ac:chgData name="Granhed Mikael" userId="7dea9490-8c1f-4680-b848-89c61a5be990" providerId="ADAL" clId="{B45ED1DA-F6B4-4062-816D-B0B65A29B9C4}" dt="2019-11-09T17:00:46.761" v="28" actId="14100"/>
          <ac:spMkLst>
            <pc:docMk/>
            <pc:sldMk cId="671473059" sldId="614"/>
            <ac:spMk id="2" creationId="{8F8EE671-CB3A-4500-A316-08CB1BDA0565}"/>
          </ac:spMkLst>
        </pc:spChg>
        <pc:spChg chg="mod">
          <ac:chgData name="Granhed Mikael" userId="7dea9490-8c1f-4680-b848-89c61a5be990" providerId="ADAL" clId="{B45ED1DA-F6B4-4062-816D-B0B65A29B9C4}" dt="2019-11-10T19:34:26.785" v="208" actId="20577"/>
          <ac:spMkLst>
            <pc:docMk/>
            <pc:sldMk cId="671473059" sldId="614"/>
            <ac:spMk id="3" creationId="{137C8A7F-3654-4780-AC78-97630F7D8B67}"/>
          </ac:spMkLst>
        </pc:spChg>
      </pc:sldChg>
      <pc:sldChg chg="modSp">
        <pc:chgData name="Granhed Mikael" userId="7dea9490-8c1f-4680-b848-89c61a5be990" providerId="ADAL" clId="{B45ED1DA-F6B4-4062-816D-B0B65A29B9C4}" dt="2019-11-10T19:34:54.431" v="210" actId="1076"/>
        <pc:sldMkLst>
          <pc:docMk/>
          <pc:sldMk cId="1266899938" sldId="615"/>
        </pc:sldMkLst>
        <pc:spChg chg="mod">
          <ac:chgData name="Granhed Mikael" userId="7dea9490-8c1f-4680-b848-89c61a5be990" providerId="ADAL" clId="{B45ED1DA-F6B4-4062-816D-B0B65A29B9C4}" dt="2019-11-10T19:34:54.431" v="210" actId="1076"/>
          <ac:spMkLst>
            <pc:docMk/>
            <pc:sldMk cId="1266899938" sldId="615"/>
            <ac:spMk id="2" creationId="{8453B805-7A35-4706-9262-DFB10C15C153}"/>
          </ac:spMkLst>
        </pc:spChg>
        <pc:spChg chg="mod">
          <ac:chgData name="Granhed Mikael" userId="7dea9490-8c1f-4680-b848-89c61a5be990" providerId="ADAL" clId="{B45ED1DA-F6B4-4062-816D-B0B65A29B9C4}" dt="2019-11-10T19:34:43.653" v="209" actId="255"/>
          <ac:spMkLst>
            <pc:docMk/>
            <pc:sldMk cId="1266899938" sldId="615"/>
            <ac:spMk id="3" creationId="{7D76BAD5-E5C2-4F5A-9AC2-68A00F0A701E}"/>
          </ac:spMkLst>
        </pc:spChg>
      </pc:sldChg>
      <pc:sldChg chg="modSp">
        <pc:chgData name="Granhed Mikael" userId="7dea9490-8c1f-4680-b848-89c61a5be990" providerId="ADAL" clId="{B45ED1DA-F6B4-4062-816D-B0B65A29B9C4}" dt="2019-11-10T19:53:33.771" v="749" actId="20577"/>
        <pc:sldMkLst>
          <pc:docMk/>
          <pc:sldMk cId="3290344831" sldId="616"/>
        </pc:sldMkLst>
        <pc:spChg chg="mod">
          <ac:chgData name="Granhed Mikael" userId="7dea9490-8c1f-4680-b848-89c61a5be990" providerId="ADAL" clId="{B45ED1DA-F6B4-4062-816D-B0B65A29B9C4}" dt="2019-11-09T16:59:25.163" v="18" actId="14100"/>
          <ac:spMkLst>
            <pc:docMk/>
            <pc:sldMk cId="3290344831" sldId="616"/>
            <ac:spMk id="2" creationId="{125F8BDE-4ACF-4CEC-8543-D89F059BF573}"/>
          </ac:spMkLst>
        </pc:spChg>
        <pc:spChg chg="mod">
          <ac:chgData name="Granhed Mikael" userId="7dea9490-8c1f-4680-b848-89c61a5be990" providerId="ADAL" clId="{B45ED1DA-F6B4-4062-816D-B0B65A29B9C4}" dt="2019-11-10T19:53:33.771" v="749" actId="20577"/>
          <ac:spMkLst>
            <pc:docMk/>
            <pc:sldMk cId="3290344831" sldId="616"/>
            <ac:spMk id="3" creationId="{E7BE02C0-30AF-4FA5-8521-68EACF0C73EA}"/>
          </ac:spMkLst>
        </pc:spChg>
      </pc:sldChg>
      <pc:sldChg chg="modSp add">
        <pc:chgData name="Granhed Mikael" userId="7dea9490-8c1f-4680-b848-89c61a5be990" providerId="ADAL" clId="{B45ED1DA-F6B4-4062-816D-B0B65A29B9C4}" dt="2019-11-10T19:48:10.883" v="470" actId="5793"/>
        <pc:sldMkLst>
          <pc:docMk/>
          <pc:sldMk cId="2028389953" sldId="617"/>
        </pc:sldMkLst>
        <pc:spChg chg="mod">
          <ac:chgData name="Granhed Mikael" userId="7dea9490-8c1f-4680-b848-89c61a5be990" providerId="ADAL" clId="{B45ED1DA-F6B4-4062-816D-B0B65A29B9C4}" dt="2019-11-10T19:44:37.705" v="232" actId="20577"/>
          <ac:spMkLst>
            <pc:docMk/>
            <pc:sldMk cId="2028389953" sldId="617"/>
            <ac:spMk id="2" creationId="{2256A8E7-06D0-40F1-BF1D-9613FF615C1A}"/>
          </ac:spMkLst>
        </pc:spChg>
        <pc:spChg chg="mod">
          <ac:chgData name="Granhed Mikael" userId="7dea9490-8c1f-4680-b848-89c61a5be990" providerId="ADAL" clId="{B45ED1DA-F6B4-4062-816D-B0B65A29B9C4}" dt="2019-11-10T19:48:10.883" v="470" actId="5793"/>
          <ac:spMkLst>
            <pc:docMk/>
            <pc:sldMk cId="2028389953" sldId="617"/>
            <ac:spMk id="3" creationId="{C45A876D-EC26-43E6-8566-49E24553415A}"/>
          </ac:spMkLst>
        </pc:spChg>
      </pc:sldChg>
    </pc:docChg>
  </pc:docChgLst>
  <pc:docChgLst>
    <pc:chgData name="Granhed Mikael" userId="7dea9490-8c1f-4680-b848-89c61a5be990" providerId="ADAL" clId="{4766A50A-9FEC-4010-B020-F45D4BFB51BD}"/>
    <pc:docChg chg="undo custSel addSld delSld modSld">
      <pc:chgData name="Granhed Mikael" userId="7dea9490-8c1f-4680-b848-89c61a5be990" providerId="ADAL" clId="{4766A50A-9FEC-4010-B020-F45D4BFB51BD}" dt="2019-09-26T13:40:42.153" v="2188" actId="2696"/>
      <pc:docMkLst>
        <pc:docMk/>
      </pc:docMkLst>
      <pc:sldChg chg="modSp">
        <pc:chgData name="Granhed Mikael" userId="7dea9490-8c1f-4680-b848-89c61a5be990" providerId="ADAL" clId="{4766A50A-9FEC-4010-B020-F45D4BFB51BD}" dt="2019-09-26T13:19:02.480" v="2174" actId="2696"/>
        <pc:sldMkLst>
          <pc:docMk/>
          <pc:sldMk cId="1047689073" sldId="613"/>
        </pc:sldMkLst>
        <pc:spChg chg="mod">
          <ac:chgData name="Granhed Mikael" userId="7dea9490-8c1f-4680-b848-89c61a5be990" providerId="ADAL" clId="{4766A50A-9FEC-4010-B020-F45D4BFB51BD}" dt="2019-09-26T13:01:51.918" v="2167" actId="20577"/>
          <ac:spMkLst>
            <pc:docMk/>
            <pc:sldMk cId="1047689073" sldId="613"/>
            <ac:spMk id="2" creationId="{10EA742A-6A5F-4004-B973-5486262F9CD3}"/>
          </ac:spMkLst>
        </pc:spChg>
        <pc:spChg chg="mod">
          <ac:chgData name="Granhed Mikael" userId="7dea9490-8c1f-4680-b848-89c61a5be990" providerId="ADAL" clId="{4766A50A-9FEC-4010-B020-F45D4BFB51BD}" dt="2019-09-26T13:19:02.480" v="2174" actId="2696"/>
          <ac:spMkLst>
            <pc:docMk/>
            <pc:sldMk cId="1047689073" sldId="613"/>
            <ac:spMk id="3" creationId="{1415AFEE-367D-44E7-8F1C-65DDC8E67D5B}"/>
          </ac:spMkLst>
        </pc:spChg>
      </pc:sldChg>
      <pc:sldChg chg="modSp add">
        <pc:chgData name="Granhed Mikael" userId="7dea9490-8c1f-4680-b848-89c61a5be990" providerId="ADAL" clId="{4766A50A-9FEC-4010-B020-F45D4BFB51BD}" dt="2019-09-26T12:17:09.335" v="1343" actId="20577"/>
        <pc:sldMkLst>
          <pc:docMk/>
          <pc:sldMk cId="671473059" sldId="614"/>
        </pc:sldMkLst>
        <pc:spChg chg="mod">
          <ac:chgData name="Granhed Mikael" userId="7dea9490-8c1f-4680-b848-89c61a5be990" providerId="ADAL" clId="{4766A50A-9FEC-4010-B020-F45D4BFB51BD}" dt="2019-09-26T11:47:00.877" v="881" actId="20577"/>
          <ac:spMkLst>
            <pc:docMk/>
            <pc:sldMk cId="671473059" sldId="614"/>
            <ac:spMk id="2" creationId="{8F8EE671-CB3A-4500-A316-08CB1BDA0565}"/>
          </ac:spMkLst>
        </pc:spChg>
        <pc:spChg chg="mod">
          <ac:chgData name="Granhed Mikael" userId="7dea9490-8c1f-4680-b848-89c61a5be990" providerId="ADAL" clId="{4766A50A-9FEC-4010-B020-F45D4BFB51BD}" dt="2019-09-26T12:17:09.335" v="1343" actId="20577"/>
          <ac:spMkLst>
            <pc:docMk/>
            <pc:sldMk cId="671473059" sldId="614"/>
            <ac:spMk id="3" creationId="{137C8A7F-3654-4780-AC78-97630F7D8B67}"/>
          </ac:spMkLst>
        </pc:spChg>
      </pc:sldChg>
      <pc:sldChg chg="modSp add">
        <pc:chgData name="Granhed Mikael" userId="7dea9490-8c1f-4680-b848-89c61a5be990" providerId="ADAL" clId="{4766A50A-9FEC-4010-B020-F45D4BFB51BD}" dt="2019-09-26T12:30:37.952" v="1635" actId="20577"/>
        <pc:sldMkLst>
          <pc:docMk/>
          <pc:sldMk cId="1266899938" sldId="615"/>
        </pc:sldMkLst>
        <pc:spChg chg="mod">
          <ac:chgData name="Granhed Mikael" userId="7dea9490-8c1f-4680-b848-89c61a5be990" providerId="ADAL" clId="{4766A50A-9FEC-4010-B020-F45D4BFB51BD}" dt="2019-09-26T12:17:55.270" v="1373" actId="27636"/>
          <ac:spMkLst>
            <pc:docMk/>
            <pc:sldMk cId="1266899938" sldId="615"/>
            <ac:spMk id="2" creationId="{8453B805-7A35-4706-9262-DFB10C15C153}"/>
          </ac:spMkLst>
        </pc:spChg>
        <pc:spChg chg="mod">
          <ac:chgData name="Granhed Mikael" userId="7dea9490-8c1f-4680-b848-89c61a5be990" providerId="ADAL" clId="{4766A50A-9FEC-4010-B020-F45D4BFB51BD}" dt="2019-09-26T12:30:37.952" v="1635" actId="20577"/>
          <ac:spMkLst>
            <pc:docMk/>
            <pc:sldMk cId="1266899938" sldId="615"/>
            <ac:spMk id="3" creationId="{7D76BAD5-E5C2-4F5A-9AC2-68A00F0A701E}"/>
          </ac:spMkLst>
        </pc:spChg>
      </pc:sldChg>
      <pc:sldChg chg="modSp add">
        <pc:chgData name="Granhed Mikael" userId="7dea9490-8c1f-4680-b848-89c61a5be990" providerId="ADAL" clId="{4766A50A-9FEC-4010-B020-F45D4BFB51BD}" dt="2019-09-26T13:25:24.578" v="2187" actId="20577"/>
        <pc:sldMkLst>
          <pc:docMk/>
          <pc:sldMk cId="3290344831" sldId="616"/>
        </pc:sldMkLst>
        <pc:spChg chg="mod">
          <ac:chgData name="Granhed Mikael" userId="7dea9490-8c1f-4680-b848-89c61a5be990" providerId="ADAL" clId="{4766A50A-9FEC-4010-B020-F45D4BFB51BD}" dt="2019-09-26T11:47:28.005" v="888" actId="20577"/>
          <ac:spMkLst>
            <pc:docMk/>
            <pc:sldMk cId="3290344831" sldId="616"/>
            <ac:spMk id="2" creationId="{125F8BDE-4ACF-4CEC-8543-D89F059BF573}"/>
          </ac:spMkLst>
        </pc:spChg>
        <pc:spChg chg="mod">
          <ac:chgData name="Granhed Mikael" userId="7dea9490-8c1f-4680-b848-89c61a5be990" providerId="ADAL" clId="{4766A50A-9FEC-4010-B020-F45D4BFB51BD}" dt="2019-09-26T13:25:24.578" v="2187" actId="20577"/>
          <ac:spMkLst>
            <pc:docMk/>
            <pc:sldMk cId="3290344831" sldId="616"/>
            <ac:spMk id="3" creationId="{E7BE02C0-30AF-4FA5-8521-68EACF0C73EA}"/>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sv-SE" dirty="0"/>
          </a:p>
        </p:txBody>
      </p:sp>
      <p:sp>
        <p:nvSpPr>
          <p:cNvPr id="3" name="Platshållare för datum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64AFA6D2-BF90-4DC7-8069-8E2BAD970840}" type="datetimeFigureOut">
              <a:rPr lang="sv-SE" smtClean="0"/>
              <a:t>2019-11-09</a:t>
            </a:fld>
            <a:endParaRPr lang="sv-SE" dirty="0"/>
          </a:p>
        </p:txBody>
      </p:sp>
      <p:sp>
        <p:nvSpPr>
          <p:cNvPr id="4" name="Platshållare för sidfot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sv-SE" dirty="0"/>
          </a:p>
        </p:txBody>
      </p:sp>
      <p:sp>
        <p:nvSpPr>
          <p:cNvPr id="5" name="Platshållare för bildnummer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145A5756-E640-4842-9ECB-B0EFD6A5F45D}" type="slidenum">
              <a:rPr lang="sv-SE" smtClean="0"/>
              <a:t>‹#›</a:t>
            </a:fld>
            <a:endParaRPr lang="sv-SE" dirty="0"/>
          </a:p>
        </p:txBody>
      </p:sp>
    </p:spTree>
    <p:extLst>
      <p:ext uri="{BB962C8B-B14F-4D97-AF65-F5344CB8AC3E}">
        <p14:creationId xmlns:p14="http://schemas.microsoft.com/office/powerpoint/2010/main" val="4205660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sv-SE" dirty="0"/>
          </a:p>
        </p:txBody>
      </p:sp>
      <p:sp>
        <p:nvSpPr>
          <p:cNvPr id="3" name="Platshållare för datum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62FECC90-70E3-40ED-B463-D4CBD033D83A}" type="datetimeFigureOut">
              <a:rPr lang="sv-SE" smtClean="0"/>
              <a:t>2019-11-09</a:t>
            </a:fld>
            <a:endParaRPr lang="sv-SE" dirty="0"/>
          </a:p>
        </p:txBody>
      </p:sp>
      <p:sp>
        <p:nvSpPr>
          <p:cNvPr id="4" name="Platshållare för bildobjekt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sv-SE" dirty="0"/>
          </a:p>
        </p:txBody>
      </p:sp>
      <p:sp>
        <p:nvSpPr>
          <p:cNvPr id="5" name="Platshållare för anteckninga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sv-SE" dirty="0"/>
          </a:p>
        </p:txBody>
      </p:sp>
      <p:sp>
        <p:nvSpPr>
          <p:cNvPr id="7" name="Platshållare för bildnumm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F9C9213D-5F54-4385-BFF9-27502FBD8BC6}" type="slidenum">
              <a:rPr lang="sv-SE" smtClean="0"/>
              <a:t>‹#›</a:t>
            </a:fld>
            <a:endParaRPr lang="sv-SE" dirty="0"/>
          </a:p>
        </p:txBody>
      </p:sp>
    </p:spTree>
    <p:extLst>
      <p:ext uri="{BB962C8B-B14F-4D97-AF65-F5344CB8AC3E}">
        <p14:creationId xmlns:p14="http://schemas.microsoft.com/office/powerpoint/2010/main" val="723622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467544" y="188641"/>
            <a:ext cx="6120680" cy="864096"/>
          </a:xfrm>
        </p:spPr>
        <p:txBody>
          <a:bodyPr/>
          <a:lstStyle/>
          <a:p>
            <a:r>
              <a:rPr lang="sv-SE"/>
              <a:t>Klicka här för att ändra format</a:t>
            </a:r>
            <a:endParaRPr lang="sv-SE" dirty="0"/>
          </a:p>
        </p:txBody>
      </p:sp>
      <p:sp>
        <p:nvSpPr>
          <p:cNvPr id="3" name="Underrubrik 2"/>
          <p:cNvSpPr>
            <a:spLocks noGrp="1"/>
          </p:cNvSpPr>
          <p:nvPr>
            <p:ph type="subTitle" idx="1"/>
          </p:nvPr>
        </p:nvSpPr>
        <p:spPr>
          <a:xfrm>
            <a:off x="539552" y="1412776"/>
            <a:ext cx="6400800" cy="17526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endParaRPr lang="sv-SE" dirty="0"/>
          </a:p>
        </p:txBody>
      </p:sp>
      <p:sp>
        <p:nvSpPr>
          <p:cNvPr id="4" name="Platshållare för datum 3"/>
          <p:cNvSpPr>
            <a:spLocks noGrp="1"/>
          </p:cNvSpPr>
          <p:nvPr>
            <p:ph type="dt" sz="half" idx="10"/>
          </p:nvPr>
        </p:nvSpPr>
        <p:spPr/>
        <p:txBody>
          <a:bodyPr/>
          <a:lstStyle/>
          <a:p>
            <a:r>
              <a:rPr lang="sv-SE"/>
              <a:t>2019-11-11</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22033044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a:t>2019-11-11</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942357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a:t>2019-11-11</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3517120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519113" y="1782763"/>
            <a:ext cx="40386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710113" y="1782763"/>
            <a:ext cx="4038600" cy="4525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noChangeArrowheads="1"/>
          </p:cNvSpPr>
          <p:nvPr>
            <p:ph type="dt" sz="half" idx="10"/>
          </p:nvPr>
        </p:nvSpPr>
        <p:spPr>
          <a:xfrm>
            <a:off x="457200" y="6481763"/>
            <a:ext cx="2133600" cy="476250"/>
          </a:xfrm>
          <a:prstGeom prst="rect">
            <a:avLst/>
          </a:prstGeom>
        </p:spPr>
        <p:txBody>
          <a:bodyPr/>
          <a:lstStyle>
            <a:lvl1pPr>
              <a:defRPr/>
            </a:lvl1pPr>
          </a:lstStyle>
          <a:p>
            <a:pPr>
              <a:defRPr/>
            </a:pPr>
            <a:r>
              <a:rPr lang="sv-SE"/>
              <a:t>2019-11-11</a:t>
            </a:r>
            <a:endParaRPr lang="en-GB" dirty="0"/>
          </a:p>
        </p:txBody>
      </p:sp>
      <p:sp>
        <p:nvSpPr>
          <p:cNvPr id="6" name="Footer Placeholder 5"/>
          <p:cNvSpPr>
            <a:spLocks noGrp="1" noChangeArrowheads="1"/>
          </p:cNvSpPr>
          <p:nvPr>
            <p:ph type="ftr" sz="quarter" idx="11"/>
          </p:nvPr>
        </p:nvSpPr>
        <p:spPr>
          <a:xfrm>
            <a:off x="2987675" y="6481763"/>
            <a:ext cx="3168650" cy="476250"/>
          </a:xfrm>
          <a:prstGeom prst="rect">
            <a:avLst/>
          </a:prstGeom>
        </p:spPr>
        <p:txBody>
          <a:bodyPr/>
          <a:lstStyle>
            <a:lvl1pPr>
              <a:defRPr/>
            </a:lvl1pPr>
          </a:lstStyle>
          <a:p>
            <a:pPr>
              <a:defRPr/>
            </a:pPr>
            <a:endParaRPr lang="en-US" dirty="0"/>
          </a:p>
        </p:txBody>
      </p:sp>
      <p:sp>
        <p:nvSpPr>
          <p:cNvPr id="7" name="Rectangle 5"/>
          <p:cNvSpPr>
            <a:spLocks noGrp="1" noChangeArrowheads="1"/>
          </p:cNvSpPr>
          <p:nvPr>
            <p:ph type="ftr" sz="quarter" idx="12"/>
          </p:nvPr>
        </p:nvSpPr>
        <p:spPr>
          <a:xfrm>
            <a:off x="2987675" y="6481763"/>
            <a:ext cx="3168650" cy="476250"/>
          </a:xfrm>
          <a:prstGeom prst="rect">
            <a:avLst/>
          </a:prstGeom>
        </p:spPr>
        <p:txBody>
          <a:bodyPr/>
          <a:lstStyle>
            <a:lvl1pPr>
              <a:defRPr/>
            </a:lvl1pPr>
          </a:lstStyle>
          <a:p>
            <a:pPr>
              <a:defRPr/>
            </a:pPr>
            <a:r>
              <a:rPr lang="en-US" dirty="0"/>
              <a:t>Odette Presentation</a:t>
            </a:r>
          </a:p>
        </p:txBody>
      </p:sp>
      <p:sp>
        <p:nvSpPr>
          <p:cNvPr id="8" name="Rectangle 6"/>
          <p:cNvSpPr>
            <a:spLocks noGrp="1" noChangeArrowheads="1"/>
          </p:cNvSpPr>
          <p:nvPr>
            <p:ph type="sldNum" sz="quarter" idx="13"/>
          </p:nvPr>
        </p:nvSpPr>
        <p:spPr>
          <a:xfrm>
            <a:off x="6553200" y="6245225"/>
            <a:ext cx="2133600" cy="476250"/>
          </a:xfrm>
          <a:prstGeom prst="rect">
            <a:avLst/>
          </a:prstGeom>
        </p:spPr>
        <p:txBody>
          <a:bodyPr/>
          <a:lstStyle>
            <a:lvl1pPr>
              <a:defRPr/>
            </a:lvl1pPr>
          </a:lstStyle>
          <a:p>
            <a:pPr>
              <a:defRPr/>
            </a:pPr>
            <a:fld id="{7113A577-331B-49AB-975E-6B22C0B44608}" type="slidenum">
              <a:rPr lang="en-US"/>
              <a:pPr>
                <a:defRPr/>
              </a:pPr>
              <a:t>‹#›</a:t>
            </a:fld>
            <a:endParaRPr lang="en-US" dirty="0"/>
          </a:p>
        </p:txBody>
      </p:sp>
    </p:spTree>
    <p:extLst>
      <p:ext uri="{BB962C8B-B14F-4D97-AF65-F5344CB8AC3E}">
        <p14:creationId xmlns:p14="http://schemas.microsoft.com/office/powerpoint/2010/main" val="31637129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p:txBody>
          <a:bodyPr/>
          <a:lstStyle/>
          <a:p>
            <a:r>
              <a:rPr lang="sv-SE"/>
              <a:t>2019-11-11</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41017789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a:t>2019-11-11</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7714189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r>
              <a:rPr lang="sv-SE"/>
              <a:t>2019-11-11</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8448284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r>
              <a:rPr lang="sv-SE"/>
              <a:t>2019-11-11</a:t>
            </a:r>
            <a:endParaRPr lang="sv-SE" dirty="0"/>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19033790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r>
              <a:rPr lang="sv-SE"/>
              <a:t>2019-11-11</a:t>
            </a:r>
            <a:endParaRPr lang="sv-SE" dirty="0"/>
          </a:p>
        </p:txBody>
      </p:sp>
      <p:sp>
        <p:nvSpPr>
          <p:cNvPr id="8" name="Platshållare för sidfot 7"/>
          <p:cNvSpPr>
            <a:spLocks noGrp="1"/>
          </p:cNvSpPr>
          <p:nvPr>
            <p:ph type="ftr" sz="quarter" idx="11"/>
          </p:nvPr>
        </p:nvSpPr>
        <p:spPr/>
        <p:txBody>
          <a:bodyPr/>
          <a:lstStyle/>
          <a:p>
            <a:endParaRPr lang="sv-SE" dirty="0"/>
          </a:p>
        </p:txBody>
      </p:sp>
      <p:sp>
        <p:nvSpPr>
          <p:cNvPr id="9" name="Platshållare för bildnummer 8"/>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7137446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r>
              <a:rPr lang="sv-SE"/>
              <a:t>2019-11-11</a:t>
            </a:r>
            <a:endParaRPr lang="sv-SE" dirty="0"/>
          </a:p>
        </p:txBody>
      </p:sp>
      <p:sp>
        <p:nvSpPr>
          <p:cNvPr id="4" name="Platshållare för sidfot 3"/>
          <p:cNvSpPr>
            <a:spLocks noGrp="1"/>
          </p:cNvSpPr>
          <p:nvPr>
            <p:ph type="ftr" sz="quarter" idx="11"/>
          </p:nvPr>
        </p:nvSpPr>
        <p:spPr/>
        <p:txBody>
          <a:bodyPr/>
          <a:lstStyle/>
          <a:p>
            <a:endParaRPr lang="sv-SE" dirty="0"/>
          </a:p>
        </p:txBody>
      </p:sp>
      <p:sp>
        <p:nvSpPr>
          <p:cNvPr id="5" name="Platshållare för bildnummer 4"/>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5765608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r>
              <a:rPr lang="sv-SE"/>
              <a:t>2019-11-11</a:t>
            </a:r>
            <a:endParaRPr lang="sv-SE" dirty="0"/>
          </a:p>
        </p:txBody>
      </p:sp>
      <p:sp>
        <p:nvSpPr>
          <p:cNvPr id="3" name="Platshållare för sidfot 2"/>
          <p:cNvSpPr>
            <a:spLocks noGrp="1"/>
          </p:cNvSpPr>
          <p:nvPr>
            <p:ph type="ftr" sz="quarter" idx="11"/>
          </p:nvPr>
        </p:nvSpPr>
        <p:spPr/>
        <p:txBody>
          <a:bodyPr/>
          <a:lstStyle/>
          <a:p>
            <a:endParaRPr lang="sv-SE" dirty="0"/>
          </a:p>
        </p:txBody>
      </p:sp>
      <p:sp>
        <p:nvSpPr>
          <p:cNvPr id="4" name="Platshållare för bildnummer 3"/>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2499676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endParaRPr lang="sv-SE" dirty="0"/>
          </a:p>
        </p:txBody>
      </p:sp>
      <p:sp>
        <p:nvSpPr>
          <p:cNvPr id="3" name="Platshållare för innehåll 2"/>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a:t>2019-11-11</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2800578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a:t>2019-11-11</a:t>
            </a:r>
            <a:endParaRPr lang="sv-SE" dirty="0"/>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9865598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dirty="0"/>
              <a:t>Klicka på ikonen för att lägga till en bild</a:t>
            </a:r>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a:t>2019-11-11</a:t>
            </a:r>
            <a:endParaRPr lang="sv-SE" dirty="0"/>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30553022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lodrät text 2"/>
          <p:cNvSpPr>
            <a:spLocks noGrp="1"/>
          </p:cNvSpPr>
          <p:nvPr>
            <p:ph type="body" orient="vert" idx="1"/>
          </p:nvPr>
        </p:nvSpPr>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a:t>2019-11-11</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501595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p:txBody>
          <a:bodyPr/>
          <a:lstStyle/>
          <a:p>
            <a:r>
              <a:rPr lang="sv-SE"/>
              <a:t>2019-11-11</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AD1EC104-21A8-4F82-9CC1-9DE48E4EF015}" type="slidenum">
              <a:rPr lang="sv-SE" smtClean="0"/>
              <a:t>‹#›</a:t>
            </a:fld>
            <a:endParaRPr lang="sv-SE" dirty="0"/>
          </a:p>
        </p:txBody>
      </p:sp>
    </p:spTree>
    <p:extLst>
      <p:ext uri="{BB962C8B-B14F-4D97-AF65-F5344CB8AC3E}">
        <p14:creationId xmlns:p14="http://schemas.microsoft.com/office/powerpoint/2010/main" val="16690508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a:prstGeom prst="rect">
            <a:avLst/>
          </a:prstGeom>
        </p:spPr>
        <p:txBody>
          <a:bodyPr/>
          <a:lstStyle/>
          <a:p>
            <a:r>
              <a:rPr lang="sv-SE"/>
              <a:t>Klicka här för att ändra format</a:t>
            </a:r>
          </a:p>
        </p:txBody>
      </p:sp>
      <p:sp>
        <p:nvSpPr>
          <p:cNvPr id="3" name="Underrubrik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a:t>Klicka här för att ändra format på underrubrik i bakgrunden</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a:t>2019-11-11</a:t>
            </a:r>
            <a:endParaRPr lang="sv-SE" dirty="0"/>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420460339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innehåll 2"/>
          <p:cNvSpPr>
            <a:spLocks noGrp="1"/>
          </p:cNvSpPr>
          <p:nvPr>
            <p:ph idx="1"/>
          </p:nvPr>
        </p:nvSpPr>
        <p:spPr>
          <a:xfrm>
            <a:off x="457200" y="1600200"/>
            <a:ext cx="8229600" cy="4525963"/>
          </a:xfrm>
          <a:prstGeom prst="rect">
            <a:avLst/>
          </a:prstGeom>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a:t>2019-11-11</a:t>
            </a:r>
            <a:endParaRPr lang="sv-SE" dirty="0"/>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7953713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a:t>2019-11-11</a:t>
            </a:r>
            <a:endParaRPr lang="sv-SE" dirty="0"/>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40540020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a:xfrm>
            <a:off x="457200" y="6356350"/>
            <a:ext cx="2133600" cy="365125"/>
          </a:xfrm>
          <a:prstGeom prst="rect">
            <a:avLst/>
          </a:prstGeom>
        </p:spPr>
        <p:txBody>
          <a:bodyPr/>
          <a:lstStyle/>
          <a:p>
            <a:r>
              <a:rPr lang="sv-SE"/>
              <a:t>2019-11-11</a:t>
            </a:r>
            <a:endParaRPr lang="sv-SE" dirty="0"/>
          </a:p>
        </p:txBody>
      </p:sp>
      <p:sp>
        <p:nvSpPr>
          <p:cNvPr id="6" name="Platshållare för sidfot 5"/>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7" name="Platshållare för bildnummer 6"/>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8147643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a:xfrm>
            <a:off x="457200" y="6356350"/>
            <a:ext cx="2133600" cy="365125"/>
          </a:xfrm>
          <a:prstGeom prst="rect">
            <a:avLst/>
          </a:prstGeom>
        </p:spPr>
        <p:txBody>
          <a:bodyPr/>
          <a:lstStyle/>
          <a:p>
            <a:r>
              <a:rPr lang="sv-SE"/>
              <a:t>2019-11-11</a:t>
            </a:r>
            <a:endParaRPr lang="sv-SE" dirty="0"/>
          </a:p>
        </p:txBody>
      </p:sp>
      <p:sp>
        <p:nvSpPr>
          <p:cNvPr id="8" name="Platshållare för sidfot 7"/>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9" name="Platshållare för bildnummer 8"/>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290019330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datum 2"/>
          <p:cNvSpPr>
            <a:spLocks noGrp="1"/>
          </p:cNvSpPr>
          <p:nvPr>
            <p:ph type="dt" sz="half" idx="10"/>
          </p:nvPr>
        </p:nvSpPr>
        <p:spPr>
          <a:xfrm>
            <a:off x="457200" y="6356350"/>
            <a:ext cx="2133600" cy="365125"/>
          </a:xfrm>
          <a:prstGeom prst="rect">
            <a:avLst/>
          </a:prstGeom>
        </p:spPr>
        <p:txBody>
          <a:bodyPr/>
          <a:lstStyle/>
          <a:p>
            <a:r>
              <a:rPr lang="sv-SE"/>
              <a:t>2019-11-11</a:t>
            </a:r>
            <a:endParaRPr lang="sv-SE" dirty="0"/>
          </a:p>
        </p:txBody>
      </p:sp>
      <p:sp>
        <p:nvSpPr>
          <p:cNvPr id="4" name="Platshållare för sidfot 3"/>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5" name="Platshållare för bildnummer 4"/>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2334911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a:t>Klicka här för att ändra format</a:t>
            </a:r>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a:t>Klicka här för att ändra format på bakgrundstexten</a:t>
            </a:r>
          </a:p>
        </p:txBody>
      </p:sp>
      <p:sp>
        <p:nvSpPr>
          <p:cNvPr id="4" name="Platshållare för datum 3"/>
          <p:cNvSpPr>
            <a:spLocks noGrp="1"/>
          </p:cNvSpPr>
          <p:nvPr>
            <p:ph type="dt" sz="half" idx="10"/>
          </p:nvPr>
        </p:nvSpPr>
        <p:spPr/>
        <p:txBody>
          <a:bodyPr/>
          <a:lstStyle/>
          <a:p>
            <a:r>
              <a:rPr lang="sv-SE"/>
              <a:t>2019-11-11</a:t>
            </a:r>
            <a:endParaRPr lang="sv-SE" dirty="0"/>
          </a:p>
        </p:txBody>
      </p:sp>
      <p:sp>
        <p:nvSpPr>
          <p:cNvPr id="5" name="Platshållare för sidfot 4"/>
          <p:cNvSpPr>
            <a:spLocks noGrp="1"/>
          </p:cNvSpPr>
          <p:nvPr>
            <p:ph type="ftr" sz="quarter" idx="11"/>
          </p:nvPr>
        </p:nvSpPr>
        <p:spPr/>
        <p:txBody>
          <a:bodyPr/>
          <a:lstStyle/>
          <a:p>
            <a:endParaRPr lang="sv-SE" dirty="0"/>
          </a:p>
        </p:txBody>
      </p:sp>
      <p:sp>
        <p:nvSpPr>
          <p:cNvPr id="6" name="Platshållare för bildnummer 5"/>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43937235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a:xfrm>
            <a:off x="457200" y="6356350"/>
            <a:ext cx="2133600" cy="365125"/>
          </a:xfrm>
          <a:prstGeom prst="rect">
            <a:avLst/>
          </a:prstGeom>
        </p:spPr>
        <p:txBody>
          <a:bodyPr/>
          <a:lstStyle/>
          <a:p>
            <a:r>
              <a:rPr lang="sv-SE"/>
              <a:t>2019-11-11</a:t>
            </a:r>
            <a:endParaRPr lang="sv-SE" dirty="0"/>
          </a:p>
        </p:txBody>
      </p:sp>
      <p:sp>
        <p:nvSpPr>
          <p:cNvPr id="3" name="Platshållare för sidfot 2"/>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4" name="Platshållare för bildnummer 3"/>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33963095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a:prstGeom prst="rect">
            <a:avLst/>
          </a:prstGeo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a:xfrm>
            <a:off x="457200" y="6356350"/>
            <a:ext cx="2133600" cy="365125"/>
          </a:xfrm>
          <a:prstGeom prst="rect">
            <a:avLst/>
          </a:prstGeom>
        </p:spPr>
        <p:txBody>
          <a:bodyPr/>
          <a:lstStyle/>
          <a:p>
            <a:r>
              <a:rPr lang="sv-SE"/>
              <a:t>2019-11-11</a:t>
            </a:r>
            <a:endParaRPr lang="sv-SE" dirty="0"/>
          </a:p>
        </p:txBody>
      </p:sp>
      <p:sp>
        <p:nvSpPr>
          <p:cNvPr id="6" name="Platshållare för sidfot 5"/>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7" name="Platshållare för bildnummer 6"/>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44604763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a:prstGeom prst="rect">
            <a:avLst/>
          </a:prstGeo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dirty="0"/>
              <a:t>Klicka på ikonen för att lägga till en bild</a:t>
            </a:r>
          </a:p>
        </p:txBody>
      </p:sp>
      <p:sp>
        <p:nvSpPr>
          <p:cNvPr id="4" name="Platshållare för text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a:xfrm>
            <a:off x="457200" y="6356350"/>
            <a:ext cx="2133600" cy="365125"/>
          </a:xfrm>
          <a:prstGeom prst="rect">
            <a:avLst/>
          </a:prstGeom>
        </p:spPr>
        <p:txBody>
          <a:bodyPr/>
          <a:lstStyle/>
          <a:p>
            <a:r>
              <a:rPr lang="sv-SE"/>
              <a:t>2019-11-11</a:t>
            </a:r>
            <a:endParaRPr lang="sv-SE" dirty="0"/>
          </a:p>
        </p:txBody>
      </p:sp>
      <p:sp>
        <p:nvSpPr>
          <p:cNvPr id="6" name="Platshållare för sidfot 5"/>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7" name="Platshållare för bildnummer 6"/>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9247272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1143000"/>
          </a:xfrm>
          <a:prstGeom prst="rect">
            <a:avLst/>
          </a:prstGeom>
        </p:spPr>
        <p:txBody>
          <a:bodyPr/>
          <a:lstStyle/>
          <a:p>
            <a:r>
              <a:rPr lang="sv-SE"/>
              <a:t>Klicka här för att ändra format</a:t>
            </a:r>
          </a:p>
        </p:txBody>
      </p:sp>
      <p:sp>
        <p:nvSpPr>
          <p:cNvPr id="3" name="Platshållare för lodrät text 2"/>
          <p:cNvSpPr>
            <a:spLocks noGrp="1"/>
          </p:cNvSpPr>
          <p:nvPr>
            <p:ph type="body" orient="vert" idx="1"/>
          </p:nvPr>
        </p:nvSpPr>
        <p:spPr>
          <a:xfrm>
            <a:off x="457200" y="1600200"/>
            <a:ext cx="8229600" cy="4525963"/>
          </a:xfrm>
          <a:prstGeom prst="rect">
            <a:avLst/>
          </a:prstGeo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a:t>2019-11-11</a:t>
            </a:r>
            <a:endParaRPr lang="sv-SE" dirty="0"/>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16281803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a:prstGeom prst="rect">
            <a:avLst/>
          </a:prstGeom>
        </p:spPr>
        <p:txBody>
          <a:bodyPr vert="eaVert"/>
          <a:lstStyle/>
          <a:p>
            <a:r>
              <a:rPr lang="sv-SE"/>
              <a:t>Klicka här för att ändra format</a:t>
            </a:r>
          </a:p>
        </p:txBody>
      </p:sp>
      <p:sp>
        <p:nvSpPr>
          <p:cNvPr id="3" name="Platshållare för lodrät text 2"/>
          <p:cNvSpPr>
            <a:spLocks noGrp="1"/>
          </p:cNvSpPr>
          <p:nvPr>
            <p:ph type="body" orient="vert" idx="1"/>
          </p:nvPr>
        </p:nvSpPr>
        <p:spPr>
          <a:xfrm>
            <a:off x="457200" y="274638"/>
            <a:ext cx="6019800" cy="5851525"/>
          </a:xfrm>
          <a:prstGeom prst="rect">
            <a:avLst/>
          </a:prstGeom>
        </p:spPr>
        <p:txBody>
          <a:bodyPr vert="eaVert"/>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10"/>
          </p:nvPr>
        </p:nvSpPr>
        <p:spPr>
          <a:xfrm>
            <a:off x="457200" y="6356350"/>
            <a:ext cx="2133600" cy="365125"/>
          </a:xfrm>
          <a:prstGeom prst="rect">
            <a:avLst/>
          </a:prstGeom>
        </p:spPr>
        <p:txBody>
          <a:bodyPr/>
          <a:lstStyle/>
          <a:p>
            <a:r>
              <a:rPr lang="sv-SE"/>
              <a:t>2019-11-11</a:t>
            </a:r>
            <a:endParaRPr lang="sv-SE" dirty="0"/>
          </a:p>
        </p:txBody>
      </p:sp>
      <p:sp>
        <p:nvSpPr>
          <p:cNvPr id="5" name="Platshållare för sidfot 4"/>
          <p:cNvSpPr>
            <a:spLocks noGrp="1"/>
          </p:cNvSpPr>
          <p:nvPr>
            <p:ph type="ftr" sz="quarter" idx="11"/>
          </p:nvPr>
        </p:nvSpPr>
        <p:spPr>
          <a:xfrm>
            <a:off x="3124200" y="6356350"/>
            <a:ext cx="2895600" cy="365125"/>
          </a:xfrm>
          <a:prstGeom prst="rect">
            <a:avLst/>
          </a:prstGeom>
        </p:spPr>
        <p:txBody>
          <a:bodyPr/>
          <a:lstStyle/>
          <a:p>
            <a:endParaRPr lang="sv-SE" dirty="0"/>
          </a:p>
        </p:txBody>
      </p:sp>
      <p:sp>
        <p:nvSpPr>
          <p:cNvPr id="6" name="Platshållare för bildnummer 5"/>
          <p:cNvSpPr>
            <a:spLocks noGrp="1"/>
          </p:cNvSpPr>
          <p:nvPr>
            <p:ph type="sldNum" sz="quarter" idx="12"/>
          </p:nvPr>
        </p:nvSpPr>
        <p:spPr>
          <a:xfrm>
            <a:off x="6553200" y="6356350"/>
            <a:ext cx="2133600" cy="365125"/>
          </a:xfrm>
          <a:prstGeom prst="rect">
            <a:avLst/>
          </a:prstGeom>
        </p:spPr>
        <p:txBody>
          <a:bodyPr/>
          <a:lstStyle/>
          <a:p>
            <a:fld id="{81518A7C-9791-4F14-8B17-47FE59C0C2F3}" type="slidenum">
              <a:rPr lang="sv-SE" smtClean="0"/>
              <a:t>‹#›</a:t>
            </a:fld>
            <a:endParaRPr lang="sv-SE" dirty="0"/>
          </a:p>
        </p:txBody>
      </p:sp>
    </p:spTree>
    <p:extLst>
      <p:ext uri="{BB962C8B-B14F-4D97-AF65-F5344CB8AC3E}">
        <p14:creationId xmlns:p14="http://schemas.microsoft.com/office/powerpoint/2010/main" val="80934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datum 4"/>
          <p:cNvSpPr>
            <a:spLocks noGrp="1"/>
          </p:cNvSpPr>
          <p:nvPr>
            <p:ph type="dt" sz="half" idx="10"/>
          </p:nvPr>
        </p:nvSpPr>
        <p:spPr/>
        <p:txBody>
          <a:bodyPr/>
          <a:lstStyle/>
          <a:p>
            <a:r>
              <a:rPr lang="sv-SE"/>
              <a:t>2019-11-11</a:t>
            </a:r>
            <a:endParaRPr lang="sv-SE" dirty="0"/>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411264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a:t>Klicka här för att ändra format</a:t>
            </a:r>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7" name="Platshållare för datum 6"/>
          <p:cNvSpPr>
            <a:spLocks noGrp="1"/>
          </p:cNvSpPr>
          <p:nvPr>
            <p:ph type="dt" sz="half" idx="10"/>
          </p:nvPr>
        </p:nvSpPr>
        <p:spPr/>
        <p:txBody>
          <a:bodyPr/>
          <a:lstStyle/>
          <a:p>
            <a:r>
              <a:rPr lang="sv-SE"/>
              <a:t>2019-11-11</a:t>
            </a:r>
            <a:endParaRPr lang="sv-SE" dirty="0"/>
          </a:p>
        </p:txBody>
      </p:sp>
      <p:sp>
        <p:nvSpPr>
          <p:cNvPr id="8" name="Platshållare för sidfot 7"/>
          <p:cNvSpPr>
            <a:spLocks noGrp="1"/>
          </p:cNvSpPr>
          <p:nvPr>
            <p:ph type="ftr" sz="quarter" idx="11"/>
          </p:nvPr>
        </p:nvSpPr>
        <p:spPr/>
        <p:txBody>
          <a:bodyPr/>
          <a:lstStyle/>
          <a:p>
            <a:endParaRPr lang="sv-SE" dirty="0"/>
          </a:p>
        </p:txBody>
      </p:sp>
      <p:sp>
        <p:nvSpPr>
          <p:cNvPr id="9" name="Platshållare för bildnummer 8"/>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9882305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datum 2"/>
          <p:cNvSpPr>
            <a:spLocks noGrp="1"/>
          </p:cNvSpPr>
          <p:nvPr>
            <p:ph type="dt" sz="half" idx="10"/>
          </p:nvPr>
        </p:nvSpPr>
        <p:spPr/>
        <p:txBody>
          <a:bodyPr/>
          <a:lstStyle/>
          <a:p>
            <a:r>
              <a:rPr lang="sv-SE"/>
              <a:t>2019-11-11</a:t>
            </a:r>
            <a:endParaRPr lang="sv-SE" dirty="0"/>
          </a:p>
        </p:txBody>
      </p:sp>
      <p:sp>
        <p:nvSpPr>
          <p:cNvPr id="4" name="Platshållare för sidfot 3"/>
          <p:cNvSpPr>
            <a:spLocks noGrp="1"/>
          </p:cNvSpPr>
          <p:nvPr>
            <p:ph type="ftr" sz="quarter" idx="11"/>
          </p:nvPr>
        </p:nvSpPr>
        <p:spPr/>
        <p:txBody>
          <a:bodyPr/>
          <a:lstStyle/>
          <a:p>
            <a:endParaRPr lang="sv-SE" dirty="0"/>
          </a:p>
        </p:txBody>
      </p:sp>
      <p:sp>
        <p:nvSpPr>
          <p:cNvPr id="5" name="Platshållare för bildnummer 4"/>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134777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r>
              <a:rPr lang="sv-SE"/>
              <a:t>2019-11-11</a:t>
            </a:r>
            <a:endParaRPr lang="sv-SE" dirty="0"/>
          </a:p>
        </p:txBody>
      </p:sp>
      <p:sp>
        <p:nvSpPr>
          <p:cNvPr id="3" name="Platshållare för sidfot 2"/>
          <p:cNvSpPr>
            <a:spLocks noGrp="1"/>
          </p:cNvSpPr>
          <p:nvPr>
            <p:ph type="ftr" sz="quarter" idx="11"/>
          </p:nvPr>
        </p:nvSpPr>
        <p:spPr/>
        <p:txBody>
          <a:bodyPr/>
          <a:lstStyle/>
          <a:p>
            <a:endParaRPr lang="sv-SE" dirty="0"/>
          </a:p>
        </p:txBody>
      </p:sp>
      <p:sp>
        <p:nvSpPr>
          <p:cNvPr id="4" name="Platshållare för bildnummer 3"/>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2833548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a:t>Klicka här för att ändra format</a:t>
            </a:r>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a:t>2019-11-11</a:t>
            </a:r>
            <a:endParaRPr lang="sv-SE" dirty="0"/>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980193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a:t>Klicka här för att ändra format</a:t>
            </a:r>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v-SE" dirty="0"/>
              <a:t>Klicka på ikonen för att lägga till en bild</a:t>
            </a:r>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a:t>Klicka här för att ändra format på bakgrundstexten</a:t>
            </a:r>
          </a:p>
        </p:txBody>
      </p:sp>
      <p:sp>
        <p:nvSpPr>
          <p:cNvPr id="5" name="Platshållare för datum 4"/>
          <p:cNvSpPr>
            <a:spLocks noGrp="1"/>
          </p:cNvSpPr>
          <p:nvPr>
            <p:ph type="dt" sz="half" idx="10"/>
          </p:nvPr>
        </p:nvSpPr>
        <p:spPr/>
        <p:txBody>
          <a:bodyPr/>
          <a:lstStyle/>
          <a:p>
            <a:r>
              <a:rPr lang="sv-SE"/>
              <a:t>2019-11-11</a:t>
            </a:r>
            <a:endParaRPr lang="sv-SE" dirty="0"/>
          </a:p>
        </p:txBody>
      </p:sp>
      <p:sp>
        <p:nvSpPr>
          <p:cNvPr id="6" name="Platshållare för sidfot 5"/>
          <p:cNvSpPr>
            <a:spLocks noGrp="1"/>
          </p:cNvSpPr>
          <p:nvPr>
            <p:ph type="ftr" sz="quarter" idx="11"/>
          </p:nvPr>
        </p:nvSpPr>
        <p:spPr/>
        <p:txBody>
          <a:bodyPr/>
          <a:lstStyle/>
          <a:p>
            <a:endParaRPr lang="sv-SE" dirty="0"/>
          </a:p>
        </p:txBody>
      </p:sp>
      <p:sp>
        <p:nvSpPr>
          <p:cNvPr id="7" name="Platshållare för bildnummer 6"/>
          <p:cNvSpPr>
            <a:spLocks noGrp="1"/>
          </p:cNvSpPr>
          <p:nvPr>
            <p:ph type="sldNum" sz="quarter" idx="12"/>
          </p:nvPr>
        </p:nvSpPr>
        <p:spPr/>
        <p:txBody>
          <a:bodyPr/>
          <a:lstStyle/>
          <a:p>
            <a:fld id="{648CB923-8192-4478-992D-B2D2A6CF890D}" type="slidenum">
              <a:rPr lang="sv-SE" smtClean="0"/>
              <a:t>‹#›</a:t>
            </a:fld>
            <a:endParaRPr lang="sv-SE" dirty="0"/>
          </a:p>
        </p:txBody>
      </p:sp>
    </p:spTree>
    <p:extLst>
      <p:ext uri="{BB962C8B-B14F-4D97-AF65-F5344CB8AC3E}">
        <p14:creationId xmlns:p14="http://schemas.microsoft.com/office/powerpoint/2010/main" val="349295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gif"/><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vmlDrawing" Target="../drawings/vmlDrawing2.v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image" Target="../media/image1.png"/><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oleObject" Target="../embeddings/oleObject2.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395536" y="188640"/>
            <a:ext cx="6480720" cy="864096"/>
          </a:xfrm>
          <a:prstGeom prst="rect">
            <a:avLst/>
          </a:prstGeom>
        </p:spPr>
        <p:txBody>
          <a:bodyPr vert="horz" lIns="91440" tIns="45720" rIns="91440" bIns="45720" rtlCol="0" anchor="ctr">
            <a:normAutofit/>
          </a:bodyPr>
          <a:lstStyle/>
          <a:p>
            <a:r>
              <a:rPr lang="sv-SE" dirty="0"/>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a:t>2019-11-11</a:t>
            </a:r>
            <a:endParaRPr lang="sv-SE" dirty="0"/>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dirty="0"/>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8CB923-8192-4478-992D-B2D2A6CF890D}" type="slidenum">
              <a:rPr lang="sv-SE" smtClean="0"/>
              <a:t>‹#›</a:t>
            </a:fld>
            <a:endParaRPr lang="sv-SE" dirty="0"/>
          </a:p>
        </p:txBody>
      </p:sp>
      <p:graphicFrame>
        <p:nvGraphicFramePr>
          <p:cNvPr id="7" name="Objekt 6"/>
          <p:cNvGraphicFramePr>
            <a:graphicFrameLocks noChangeAspect="1"/>
          </p:cNvGraphicFramePr>
          <p:nvPr>
            <p:extLst>
              <p:ext uri="{D42A27DB-BD31-4B8C-83A1-F6EECF244321}">
                <p14:modId xmlns:p14="http://schemas.microsoft.com/office/powerpoint/2010/main" val="3035227854"/>
              </p:ext>
            </p:extLst>
          </p:nvPr>
        </p:nvGraphicFramePr>
        <p:xfrm>
          <a:off x="7451725" y="115888"/>
          <a:ext cx="1600200" cy="752475"/>
        </p:xfrm>
        <a:graphic>
          <a:graphicData uri="http://schemas.openxmlformats.org/presentationml/2006/ole">
            <mc:AlternateContent xmlns:mc="http://schemas.openxmlformats.org/markup-compatibility/2006">
              <mc:Choice xmlns:v="urn:schemas-microsoft-com:vml" Requires="v">
                <p:oleObj spid="_x0000_s1026" name="Bitmappsbild" r:id="rId15" imgW="2695951" imgH="1267002" progId="PBrush">
                  <p:embed/>
                </p:oleObj>
              </mc:Choice>
              <mc:Fallback>
                <p:oleObj name="Bitmappsbild" r:id="rId15" imgW="2695951" imgH="1267002" progId="PBrush">
                  <p:embed/>
                  <p:pic>
                    <p:nvPicPr>
                      <p:cNvPr id="7" name="Objekt 6"/>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451725" y="115888"/>
                        <a:ext cx="16002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4867254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96" r:id="rId12"/>
  </p:sldLayoutIdLst>
  <p:hf sldNum="0" hdr="0" ftr="0"/>
  <p:txStyles>
    <p:titleStyle>
      <a:lvl1pPr algn="ctr" defTabSz="914400" rtl="0" eaLnBrk="1" latinLnBrk="0" hangingPunct="1">
        <a:spcBef>
          <a:spcPct val="0"/>
        </a:spcBef>
        <a:buNone/>
        <a:defRPr sz="32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Tx/>
        <a:buBlip>
          <a:blip r:embed="rId17"/>
        </a:buBlip>
        <a:defRPr sz="24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Blip>
          <a:blip r:embed="rId17"/>
        </a:buBlip>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a:t>Klicka här för att ändra format</a:t>
            </a:r>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a:t>2019-11-11</a:t>
            </a:r>
            <a:endParaRPr lang="sv-SE" dirty="0"/>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dirty="0"/>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1EC104-21A8-4F82-9CC1-9DE48E4EF015}" type="slidenum">
              <a:rPr lang="sv-SE" smtClean="0"/>
              <a:t>‹#›</a:t>
            </a:fld>
            <a:endParaRPr lang="sv-SE" dirty="0"/>
          </a:p>
        </p:txBody>
      </p:sp>
    </p:spTree>
    <p:extLst>
      <p:ext uri="{BB962C8B-B14F-4D97-AF65-F5344CB8AC3E}">
        <p14:creationId xmlns:p14="http://schemas.microsoft.com/office/powerpoint/2010/main" val="178759220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Platshållare för rubrik 1"/>
          <p:cNvSpPr>
            <a:spLocks noGrp="1"/>
          </p:cNvSpPr>
          <p:nvPr>
            <p:ph type="title"/>
          </p:nvPr>
        </p:nvSpPr>
        <p:spPr>
          <a:xfrm>
            <a:off x="395536" y="188640"/>
            <a:ext cx="6480720" cy="864096"/>
          </a:xfrm>
          <a:prstGeom prst="rect">
            <a:avLst/>
          </a:prstGeom>
        </p:spPr>
        <p:txBody>
          <a:bodyPr vert="horz" lIns="91440" tIns="45720" rIns="91440" bIns="45720" rtlCol="0" anchor="ctr">
            <a:normAutofit/>
          </a:bodyPr>
          <a:lstStyle/>
          <a:p>
            <a:r>
              <a:rPr lang="sv-SE" dirty="0"/>
              <a:t>Klicka här för att ändra format</a:t>
            </a:r>
          </a:p>
        </p:txBody>
      </p:sp>
      <p:sp>
        <p:nvSpPr>
          <p:cNvPr id="14"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5"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sv-SE"/>
              <a:t>2019-11-11</a:t>
            </a:r>
            <a:endParaRPr lang="sv-SE" dirty="0"/>
          </a:p>
        </p:txBody>
      </p:sp>
      <p:sp>
        <p:nvSpPr>
          <p:cNvPr id="16"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dirty="0"/>
          </a:p>
        </p:txBody>
      </p:sp>
      <p:sp>
        <p:nvSpPr>
          <p:cNvPr id="17"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65596A-6F3F-48FD-B834-984125061EBC}" type="slidenum">
              <a:rPr lang="sv-SE" smtClean="0"/>
              <a:t>‹#›</a:t>
            </a:fld>
            <a:endParaRPr lang="sv-SE" dirty="0"/>
          </a:p>
        </p:txBody>
      </p:sp>
      <p:graphicFrame>
        <p:nvGraphicFramePr>
          <p:cNvPr id="18" name="Objekt 17"/>
          <p:cNvGraphicFramePr>
            <a:graphicFrameLocks noChangeAspect="1"/>
          </p:cNvGraphicFramePr>
          <p:nvPr>
            <p:extLst>
              <p:ext uri="{D42A27DB-BD31-4B8C-83A1-F6EECF244321}">
                <p14:modId xmlns:p14="http://schemas.microsoft.com/office/powerpoint/2010/main" val="1848807927"/>
              </p:ext>
            </p:extLst>
          </p:nvPr>
        </p:nvGraphicFramePr>
        <p:xfrm>
          <a:off x="7451725" y="115888"/>
          <a:ext cx="1600200" cy="752475"/>
        </p:xfrm>
        <a:graphic>
          <a:graphicData uri="http://schemas.openxmlformats.org/presentationml/2006/ole">
            <mc:AlternateContent xmlns:mc="http://schemas.openxmlformats.org/markup-compatibility/2006">
              <mc:Choice xmlns:v="urn:schemas-microsoft-com:vml" Requires="v">
                <p:oleObj spid="_x0000_s2050" name="Bitmappsbild" r:id="rId14" imgW="2695951" imgH="1267002" progId="PBrush">
                  <p:embed/>
                </p:oleObj>
              </mc:Choice>
              <mc:Fallback>
                <p:oleObj name="Bitmappsbild" r:id="rId14" imgW="2695951" imgH="1267002" progId="PBrush">
                  <p:embed/>
                  <p:pic>
                    <p:nvPicPr>
                      <p:cNvPr id="18" name="Objekt 17"/>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451725" y="115888"/>
                        <a:ext cx="1600200"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313526487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sz="3200" dirty="0" err="1">
                <a:latin typeface="Arial" panose="020B0604020202020204" pitchFamily="34" charset="0"/>
                <a:cs typeface="Arial" panose="020B0604020202020204" pitchFamily="34" charset="0"/>
              </a:rPr>
              <a:t>Vendor</a:t>
            </a:r>
            <a:r>
              <a:rPr lang="sv-SE" sz="3200" dirty="0">
                <a:latin typeface="Arial" panose="020B0604020202020204" pitchFamily="34" charset="0"/>
                <a:cs typeface="Arial" panose="020B0604020202020204" pitchFamily="34" charset="0"/>
              </a:rPr>
              <a:t> support</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55250562"/>
              </p:ext>
            </p:extLst>
          </p:nvPr>
        </p:nvGraphicFramePr>
        <p:xfrm>
          <a:off x="628650" y="1671179"/>
          <a:ext cx="7886700" cy="4678680"/>
        </p:xfrm>
        <a:graphic>
          <a:graphicData uri="http://schemas.openxmlformats.org/drawingml/2006/table">
            <a:tbl>
              <a:tblPr firstRow="1" bandRow="1">
                <a:tableStyleId>{5C22544A-7EE6-4342-B048-85BDC9FD1C3A}</a:tableStyleId>
              </a:tblPr>
              <a:tblGrid>
                <a:gridCol w="2157799">
                  <a:extLst>
                    <a:ext uri="{9D8B030D-6E8A-4147-A177-3AD203B41FA5}">
                      <a16:colId xmlns:a16="http://schemas.microsoft.com/office/drawing/2014/main" val="925371025"/>
                    </a:ext>
                  </a:extLst>
                </a:gridCol>
                <a:gridCol w="5728901">
                  <a:extLst>
                    <a:ext uri="{9D8B030D-6E8A-4147-A177-3AD203B41FA5}">
                      <a16:colId xmlns:a16="http://schemas.microsoft.com/office/drawing/2014/main" val="2939246750"/>
                    </a:ext>
                  </a:extLst>
                </a:gridCol>
              </a:tblGrid>
              <a:tr h="278130">
                <a:tc>
                  <a:txBody>
                    <a:bodyPr/>
                    <a:lstStyle/>
                    <a:p>
                      <a:endParaRPr lang="en-US" sz="1200" dirty="0">
                        <a:latin typeface="Arial" panose="020B0604020202020204" pitchFamily="34" charset="0"/>
                        <a:cs typeface="Arial" panose="020B0604020202020204" pitchFamily="34" charset="0"/>
                      </a:endParaRPr>
                    </a:p>
                  </a:txBody>
                  <a:tcPr marL="68580" marR="68580" marT="34290" marB="34290"/>
                </a:tc>
                <a:tc>
                  <a:txBody>
                    <a:bodyPr/>
                    <a:lstStyle/>
                    <a:p>
                      <a:r>
                        <a:rPr lang="sv-SE" sz="1200" noProof="0">
                          <a:latin typeface="Arial" panose="020B0604020202020204" pitchFamily="34" charset="0"/>
                          <a:cs typeface="Arial" panose="020B0604020202020204" pitchFamily="34" charset="0"/>
                        </a:rPr>
                        <a:t>Beskrivning</a:t>
                      </a:r>
                      <a:endParaRPr lang="sv-SE" sz="1200" i="1" noProof="0">
                        <a:solidFill>
                          <a:srgbClr val="FF0000"/>
                        </a:solidFill>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629090707"/>
                  </a:ext>
                </a:extLst>
              </a:tr>
              <a:tr h="278130">
                <a:tc>
                  <a:txBody>
                    <a:bodyPr/>
                    <a:lstStyle/>
                    <a:p>
                      <a:r>
                        <a:rPr lang="sv-SE" sz="1200" b="1" dirty="0">
                          <a:latin typeface="Arial" panose="020B0604020202020204" pitchFamily="34" charset="0"/>
                          <a:cs typeface="Arial" panose="020B0604020202020204" pitchFamily="34" charset="0"/>
                        </a:rPr>
                        <a:t>VEM – Namn, Ansvarig</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i="1" kern="1200" baseline="0" noProof="0" dirty="0">
                          <a:solidFill>
                            <a:schemeClr val="dk1"/>
                          </a:solidFill>
                          <a:latin typeface="Arial" panose="020B0604020202020204" pitchFamily="34" charset="0"/>
                          <a:ea typeface="+mn-ea"/>
                          <a:cs typeface="Arial" panose="020B0604020202020204" pitchFamily="34" charset="0"/>
                        </a:rPr>
                        <a:t>Mikael Granhed</a:t>
                      </a:r>
                    </a:p>
                  </a:txBody>
                  <a:tcPr marL="68580" marR="68580" marT="34290" marB="34290"/>
                </a:tc>
                <a:extLst>
                  <a:ext uri="{0D108BD9-81ED-4DB2-BD59-A6C34878D82A}">
                    <a16:rowId xmlns:a16="http://schemas.microsoft.com/office/drawing/2014/main" val="1849281227"/>
                  </a:ext>
                </a:extLst>
              </a:tr>
              <a:tr h="646271">
                <a:tc>
                  <a:txBody>
                    <a:bodyPr/>
                    <a:lstStyle/>
                    <a:p>
                      <a:r>
                        <a:rPr lang="sv-SE" sz="1200" b="1" dirty="0">
                          <a:latin typeface="Arial" panose="020B0604020202020204" pitchFamily="34" charset="0"/>
                          <a:cs typeface="Arial" panose="020B0604020202020204" pitchFamily="34" charset="0"/>
                        </a:rPr>
                        <a:t>VAD - Kort beskrivning</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a:latin typeface="Arial" panose="020B0604020202020204" pitchFamily="34" charset="0"/>
                          <a:cs typeface="Arial" panose="020B0604020202020204" pitchFamily="34" charset="0"/>
                        </a:rPr>
                        <a:t>Utbyta erfarenheter och hjälpa varandra för att utnyttja det vi har rätt till enligt leverantörens standard supportavtal*. </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err="1">
                          <a:latin typeface="Arial" panose="020B0604020202020204" pitchFamily="34" charset="0"/>
                          <a:cs typeface="Arial" panose="020B0604020202020204" pitchFamily="34" charset="0"/>
                        </a:rPr>
                        <a:t>Enhancement</a:t>
                      </a:r>
                      <a:r>
                        <a:rPr lang="sv-SE" sz="1200" noProof="0" dirty="0">
                          <a:latin typeface="Arial" panose="020B0604020202020204" pitchFamily="34" charset="0"/>
                          <a:cs typeface="Arial" panose="020B0604020202020204" pitchFamily="34" charset="0"/>
                        </a:rPr>
                        <a:t> </a:t>
                      </a:r>
                      <a:r>
                        <a:rPr lang="sv-SE" sz="1200" noProof="0" dirty="0" err="1">
                          <a:latin typeface="Arial" panose="020B0604020202020204" pitchFamily="34" charset="0"/>
                          <a:cs typeface="Arial" panose="020B0604020202020204" pitchFamily="34" charset="0"/>
                        </a:rPr>
                        <a:t>requests</a:t>
                      </a:r>
                      <a:r>
                        <a:rPr lang="sv-SE" sz="1200" noProof="0" dirty="0">
                          <a:latin typeface="Arial" panose="020B0604020202020204" pitchFamily="34" charset="0"/>
                          <a:cs typeface="Arial" panose="020B0604020202020204" pitchFamily="34" charset="0"/>
                        </a:rPr>
                        <a:t>, vad gäller?</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err="1">
                          <a:latin typeface="Arial" panose="020B0604020202020204" pitchFamily="34" charset="0"/>
                          <a:cs typeface="Arial" panose="020B0604020202020204" pitchFamily="34" charset="0"/>
                        </a:rPr>
                        <a:t>User</a:t>
                      </a:r>
                      <a:r>
                        <a:rPr lang="sv-SE" sz="1200" noProof="0" dirty="0">
                          <a:latin typeface="Arial" panose="020B0604020202020204" pitchFamily="34" charset="0"/>
                          <a:cs typeface="Arial" panose="020B0604020202020204" pitchFamily="34" charset="0"/>
                        </a:rPr>
                        <a:t> </a:t>
                      </a:r>
                      <a:r>
                        <a:rPr lang="sv-SE" sz="1200" noProof="0" dirty="0" err="1">
                          <a:latin typeface="Arial" panose="020B0604020202020204" pitchFamily="34" charset="0"/>
                          <a:cs typeface="Arial" panose="020B0604020202020204" pitchFamily="34" charset="0"/>
                        </a:rPr>
                        <a:t>communites</a:t>
                      </a:r>
                      <a:r>
                        <a:rPr lang="sv-SE" sz="1200" noProof="0" dirty="0">
                          <a:latin typeface="Arial" panose="020B0604020202020204" pitchFamily="34" charset="0"/>
                          <a:cs typeface="Arial" panose="020B0604020202020204" pitchFamily="34" charset="0"/>
                        </a:rPr>
                        <a:t>, vad innebär det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a:latin typeface="Arial" panose="020B0604020202020204" pitchFamily="34" charset="0"/>
                          <a:cs typeface="Arial" panose="020B0604020202020204" pitchFamily="34" charset="0"/>
                        </a:rPr>
                        <a:t>Effektivt sätt att hantera och följa upp defekter/felrapporter/buggar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200" noProof="0" dirty="0">
                          <a:latin typeface="Arial" panose="020B0604020202020204" pitchFamily="34" charset="0"/>
                          <a:cs typeface="Arial" panose="020B0604020202020204" pitchFamily="34" charset="0"/>
                        </a:rPr>
                        <a:t>Utreda risker med att inte ligga på supportad version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sv-SE" sz="1200" noProof="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sv-SE" sz="1200" noProof="0" dirty="0">
                          <a:latin typeface="Arial" panose="020B0604020202020204" pitchFamily="34" charset="0"/>
                          <a:cs typeface="Arial" panose="020B0604020202020204" pitchFamily="34" charset="0"/>
                        </a:rPr>
                        <a:t>*Eventuella företagsspecifika supportavtal är ej med i scoopet och får ej tas upp i detta forum.</a:t>
                      </a:r>
                    </a:p>
                  </a:txBody>
                  <a:tcPr marL="68580" marR="68580" marT="34290" marB="34290"/>
                </a:tc>
                <a:extLst>
                  <a:ext uri="{0D108BD9-81ED-4DB2-BD59-A6C34878D82A}">
                    <a16:rowId xmlns:a16="http://schemas.microsoft.com/office/drawing/2014/main" val="1142655074"/>
                  </a:ext>
                </a:extLst>
              </a:tr>
              <a:tr h="278130">
                <a:tc>
                  <a:txBody>
                    <a:bodyPr/>
                    <a:lstStyle/>
                    <a:p>
                      <a:r>
                        <a:rPr lang="sv-SE" sz="1200" b="1" dirty="0">
                          <a:latin typeface="Arial" panose="020B0604020202020204" pitchFamily="34" charset="0"/>
                          <a:cs typeface="Arial" panose="020B0604020202020204" pitchFamily="34" charset="0"/>
                        </a:rPr>
                        <a:t>VARFÖR - Nytta</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0" lvl="0" indent="0">
                        <a:buFont typeface="Arial" panose="020B0604020202020204" pitchFamily="34" charset="0"/>
                        <a:buNone/>
                      </a:pPr>
                      <a:r>
                        <a:rPr lang="sv-SE" sz="1200" noProof="0" dirty="0">
                          <a:latin typeface="Arial" panose="020B0604020202020204" pitchFamily="34" charset="0"/>
                          <a:cs typeface="Arial" panose="020B0604020202020204" pitchFamily="34" charset="0"/>
                        </a:rPr>
                        <a:t>Kostnadsoptimering, maximera värdet av leverantörens standardsupport. </a:t>
                      </a:r>
                    </a:p>
                  </a:txBody>
                  <a:tcPr marL="68580" marR="68580" marT="34290" marB="34290"/>
                </a:tc>
                <a:extLst>
                  <a:ext uri="{0D108BD9-81ED-4DB2-BD59-A6C34878D82A}">
                    <a16:rowId xmlns:a16="http://schemas.microsoft.com/office/drawing/2014/main" val="3756654642"/>
                  </a:ext>
                </a:extLst>
              </a:tr>
              <a:tr h="278130">
                <a:tc>
                  <a:txBody>
                    <a:bodyPr/>
                    <a:lstStyle/>
                    <a:p>
                      <a:r>
                        <a:rPr lang="sv-SE" sz="1200" b="1" dirty="0">
                          <a:latin typeface="Arial" panose="020B0604020202020204" pitchFamily="34" charset="0"/>
                          <a:cs typeface="Arial" panose="020B0604020202020204" pitchFamily="34" charset="0"/>
                        </a:rPr>
                        <a:t>HUR - Uppskattad tidsåtgång och metod</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sz="1200" i="1" dirty="0">
                          <a:latin typeface="Arial" panose="020B0604020202020204" pitchFamily="34" charset="0"/>
                          <a:cs typeface="Arial" panose="020B0604020202020204" pitchFamily="34" charset="0"/>
                        </a:rPr>
                        <a:t>Starta med eget arbete för att utröna var man står</a:t>
                      </a:r>
                      <a:br>
                        <a:rPr lang="sv-SE" sz="1200" i="1" dirty="0">
                          <a:latin typeface="Arial" panose="020B0604020202020204" pitchFamily="34" charset="0"/>
                          <a:cs typeface="Arial" panose="020B0604020202020204" pitchFamily="34" charset="0"/>
                        </a:rPr>
                      </a:br>
                      <a:r>
                        <a:rPr lang="sv-SE" sz="1200" i="1" dirty="0">
                          <a:latin typeface="Arial" panose="020B0604020202020204" pitchFamily="34" charset="0"/>
                          <a:cs typeface="Arial" panose="020B0604020202020204" pitchFamily="34" charset="0"/>
                        </a:rPr>
                        <a:t>Vidare arbete via </a:t>
                      </a:r>
                      <a:r>
                        <a:rPr lang="sv-SE" sz="1200" i="1" dirty="0" err="1">
                          <a:latin typeface="Arial" panose="020B0604020202020204" pitchFamily="34" charset="0"/>
                          <a:cs typeface="Arial" panose="020B0604020202020204" pitchFamily="34" charset="0"/>
                        </a:rPr>
                        <a:t>Skype</a:t>
                      </a:r>
                      <a:r>
                        <a:rPr lang="sv-SE" sz="1200" i="1" dirty="0">
                          <a:latin typeface="Arial" panose="020B0604020202020204" pitchFamily="34" charset="0"/>
                          <a:cs typeface="Arial" panose="020B0604020202020204" pitchFamily="34" charset="0"/>
                        </a:rPr>
                        <a:t> + Fysiska</a:t>
                      </a:r>
                      <a:r>
                        <a:rPr lang="sv-SE" sz="1200" i="1" baseline="0" dirty="0">
                          <a:latin typeface="Arial" panose="020B0604020202020204" pitchFamily="34" charset="0"/>
                          <a:cs typeface="Arial" panose="020B0604020202020204" pitchFamily="34" charset="0"/>
                        </a:rPr>
                        <a:t> workshops</a:t>
                      </a:r>
                      <a:br>
                        <a:rPr lang="sv-SE" sz="1200" i="1" baseline="0" dirty="0">
                          <a:latin typeface="Arial" panose="020B0604020202020204" pitchFamily="34" charset="0"/>
                          <a:cs typeface="Arial" panose="020B0604020202020204" pitchFamily="34" charset="0"/>
                        </a:rPr>
                      </a:br>
                      <a:r>
                        <a:rPr lang="sv-SE" sz="1200" i="1" baseline="0" dirty="0">
                          <a:latin typeface="Arial" panose="020B0604020202020204" pitchFamily="34" charset="0"/>
                          <a:cs typeface="Arial" panose="020B0604020202020204" pitchFamily="34" charset="0"/>
                        </a:rPr>
                        <a:t>Avstämning i hela teamet Augusti/september, Anders bjuder in</a:t>
                      </a:r>
                    </a:p>
                  </a:txBody>
                  <a:tcPr marL="68580" marR="68580" marT="34290" marB="34290"/>
                </a:tc>
                <a:extLst>
                  <a:ext uri="{0D108BD9-81ED-4DB2-BD59-A6C34878D82A}">
                    <a16:rowId xmlns:a16="http://schemas.microsoft.com/office/drawing/2014/main" val="2730739971"/>
                  </a:ext>
                </a:extLst>
              </a:tr>
              <a:tr h="278130">
                <a:tc>
                  <a:txBody>
                    <a:bodyPr/>
                    <a:lstStyle/>
                    <a:p>
                      <a:r>
                        <a:rPr lang="sv-SE" sz="1200" b="1" dirty="0">
                          <a:latin typeface="Arial" panose="020B0604020202020204" pitchFamily="34" charset="0"/>
                          <a:cs typeface="Arial" panose="020B0604020202020204" pitchFamily="34" charset="0"/>
                        </a:rPr>
                        <a:t>NÄR - Start</a:t>
                      </a:r>
                      <a:r>
                        <a:rPr lang="sv-SE" sz="1200" b="1" baseline="0" dirty="0">
                          <a:latin typeface="Arial" panose="020B0604020202020204" pitchFamily="34" charset="0"/>
                          <a:cs typeface="Arial" panose="020B0604020202020204" pitchFamily="34" charset="0"/>
                        </a:rPr>
                        <a:t>- och sluttidpunkt</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baseline="0" dirty="0">
                          <a:latin typeface="Arial" panose="020B0604020202020204" pitchFamily="34" charset="0"/>
                          <a:cs typeface="Arial" panose="020B0604020202020204" pitchFamily="34" charset="0"/>
                        </a:rPr>
                        <a:t>Q2-Q4</a:t>
                      </a:r>
                    </a:p>
                  </a:txBody>
                  <a:tcPr marL="68580" marR="68580" marT="34290" marB="34290"/>
                </a:tc>
                <a:extLst>
                  <a:ext uri="{0D108BD9-81ED-4DB2-BD59-A6C34878D82A}">
                    <a16:rowId xmlns:a16="http://schemas.microsoft.com/office/drawing/2014/main" val="4063031845"/>
                  </a:ext>
                </a:extLst>
              </a:tr>
              <a:tr h="388620">
                <a:tc>
                  <a:txBody>
                    <a:bodyPr/>
                    <a:lstStyle/>
                    <a:p>
                      <a:r>
                        <a:rPr lang="sv-SE" sz="1200" b="1" dirty="0">
                          <a:latin typeface="Arial" panose="020B0604020202020204" pitchFamily="34" charset="0"/>
                          <a:cs typeface="Arial" panose="020B0604020202020204" pitchFamily="34" charset="0"/>
                        </a:rPr>
                        <a:t>Acceptanskriterium</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r>
                        <a:rPr lang="sv-SE" sz="1200" i="1" dirty="0">
                          <a:latin typeface="Arial" panose="020B0604020202020204" pitchFamily="34" charset="0"/>
                          <a:cs typeface="Arial" panose="020B0604020202020204" pitchFamily="34" charset="0"/>
                        </a:rPr>
                        <a:t>Rapport innehållande </a:t>
                      </a:r>
                    </a:p>
                    <a:p>
                      <a:pPr marL="628650" lvl="1" indent="-171450">
                        <a:buFont typeface="Arial" panose="020B0604020202020204" pitchFamily="34" charset="0"/>
                        <a:buChar char="•"/>
                      </a:pPr>
                      <a:r>
                        <a:rPr lang="sv-SE" sz="1200" i="1" dirty="0">
                          <a:latin typeface="Arial" panose="020B0604020202020204" pitchFamily="34" charset="0"/>
                          <a:cs typeface="Arial" panose="020B0604020202020204" pitchFamily="34" charset="0"/>
                        </a:rPr>
                        <a:t>Redogörande över standardsupportens innehåll.</a:t>
                      </a:r>
                    </a:p>
                    <a:p>
                      <a:pPr marL="628650" lvl="1" indent="-171450">
                        <a:buFont typeface="Arial" panose="020B0604020202020204" pitchFamily="34" charset="0"/>
                        <a:buChar char="•"/>
                      </a:pPr>
                      <a:r>
                        <a:rPr lang="sv-SE" sz="1200" i="1" baseline="0" dirty="0">
                          <a:latin typeface="Arial" panose="020B0604020202020204" pitchFamily="34" charset="0"/>
                          <a:cs typeface="Arial" panose="020B0604020202020204" pitchFamily="34" charset="0"/>
                        </a:rPr>
                        <a:t>Best </a:t>
                      </a:r>
                      <a:r>
                        <a:rPr lang="sv-SE" sz="1200" i="1" baseline="0" dirty="0" err="1">
                          <a:latin typeface="Arial" panose="020B0604020202020204" pitchFamily="34" charset="0"/>
                          <a:cs typeface="Arial" panose="020B0604020202020204" pitchFamily="34" charset="0"/>
                        </a:rPr>
                        <a:t>practise</a:t>
                      </a:r>
                      <a:r>
                        <a:rPr lang="sv-SE" sz="1200" i="1" baseline="0" dirty="0">
                          <a:latin typeface="Arial" panose="020B0604020202020204" pitchFamily="34" charset="0"/>
                          <a:cs typeface="Arial" panose="020B0604020202020204" pitchFamily="34" charset="0"/>
                        </a:rPr>
                        <a:t> gällande uppföljning av felrapporter</a:t>
                      </a:r>
                    </a:p>
                    <a:p>
                      <a:pPr marL="628650" lvl="1" indent="-171450">
                        <a:buFont typeface="Arial" panose="020B0604020202020204" pitchFamily="34" charset="0"/>
                        <a:buChar char="•"/>
                      </a:pPr>
                      <a:r>
                        <a:rPr lang="sv-SE" sz="1200" i="1" baseline="0" dirty="0">
                          <a:latin typeface="Arial" panose="020B0604020202020204" pitchFamily="34" charset="0"/>
                          <a:cs typeface="Arial" panose="020B0604020202020204" pitchFamily="34" charset="0"/>
                        </a:rPr>
                        <a:t>Risker med att ligga på </a:t>
                      </a:r>
                      <a:r>
                        <a:rPr lang="sv-SE" sz="1200" i="1" baseline="0" dirty="0" err="1">
                          <a:latin typeface="Arial" panose="020B0604020202020204" pitchFamily="34" charset="0"/>
                          <a:cs typeface="Arial" panose="020B0604020202020204" pitchFamily="34" charset="0"/>
                        </a:rPr>
                        <a:t>osupportade</a:t>
                      </a:r>
                      <a:r>
                        <a:rPr lang="sv-SE" sz="1200" i="1" baseline="0" dirty="0">
                          <a:latin typeface="Arial" panose="020B0604020202020204" pitchFamily="34" charset="0"/>
                          <a:cs typeface="Arial" panose="020B0604020202020204" pitchFamily="34" charset="0"/>
                        </a:rPr>
                        <a:t> versioner</a:t>
                      </a:r>
                    </a:p>
                  </a:txBody>
                  <a:tcPr marL="68580" marR="68580" marT="34290" marB="34290"/>
                </a:tc>
                <a:extLst>
                  <a:ext uri="{0D108BD9-81ED-4DB2-BD59-A6C34878D82A}">
                    <a16:rowId xmlns:a16="http://schemas.microsoft.com/office/drawing/2014/main" val="1762820755"/>
                  </a:ext>
                </a:extLst>
              </a:tr>
              <a:tr h="278130">
                <a:tc>
                  <a:txBody>
                    <a:bodyPr/>
                    <a:lstStyle/>
                    <a:p>
                      <a:r>
                        <a:rPr lang="sv-SE" sz="1200" b="1" dirty="0">
                          <a:latin typeface="Arial" panose="020B0604020202020204" pitchFamily="34" charset="0"/>
                          <a:cs typeface="Arial" panose="020B0604020202020204" pitchFamily="34" charset="0"/>
                        </a:rPr>
                        <a:t>Övrigt</a:t>
                      </a:r>
                      <a:endParaRPr lang="en-US" sz="1200" b="1" dirty="0">
                        <a:latin typeface="Arial" panose="020B0604020202020204" pitchFamily="34" charset="0"/>
                        <a:cs typeface="Arial" panose="020B0604020202020204" pitchFamily="34" charset="0"/>
                      </a:endParaRPr>
                    </a:p>
                  </a:txBody>
                  <a:tcPr marL="68580" marR="68580" marT="34290" marB="34290"/>
                </a:tc>
                <a:tc>
                  <a:txBody>
                    <a:bodyPr/>
                    <a:lstStyle/>
                    <a:p>
                      <a:endParaRPr lang="sv-SE" sz="1200" i="1" dirty="0">
                        <a:latin typeface="Arial" panose="020B0604020202020204" pitchFamily="34" charset="0"/>
                        <a:cs typeface="Arial" panose="020B0604020202020204" pitchFamily="34" charset="0"/>
                      </a:endParaRPr>
                    </a:p>
                  </a:txBody>
                  <a:tcPr marL="68580" marR="68580" marT="34290" marB="34290"/>
                </a:tc>
                <a:extLst>
                  <a:ext uri="{0D108BD9-81ED-4DB2-BD59-A6C34878D82A}">
                    <a16:rowId xmlns:a16="http://schemas.microsoft.com/office/drawing/2014/main" val="661497917"/>
                  </a:ext>
                </a:extLst>
              </a:tr>
            </a:tbl>
          </a:graphicData>
        </a:graphic>
      </p:graphicFrame>
      <p:sp>
        <p:nvSpPr>
          <p:cNvPr id="3" name="Date Placeholder 2"/>
          <p:cNvSpPr>
            <a:spLocks noGrp="1"/>
          </p:cNvSpPr>
          <p:nvPr>
            <p:ph type="dt" sz="half" idx="10"/>
          </p:nvPr>
        </p:nvSpPr>
        <p:spPr/>
        <p:txBody>
          <a:bodyPr/>
          <a:lstStyle/>
          <a:p>
            <a:r>
              <a:rPr lang="sv-SE"/>
              <a:t>2019-11-11</a:t>
            </a:r>
            <a:endParaRPr lang="sv-SE" dirty="0"/>
          </a:p>
        </p:txBody>
      </p:sp>
    </p:spTree>
    <p:extLst>
      <p:ext uri="{BB962C8B-B14F-4D97-AF65-F5344CB8AC3E}">
        <p14:creationId xmlns:p14="http://schemas.microsoft.com/office/powerpoint/2010/main" val="18380114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6A8E7-06D0-40F1-BF1D-9613FF615C1A}"/>
              </a:ext>
            </a:extLst>
          </p:cNvPr>
          <p:cNvSpPr>
            <a:spLocks noGrp="1"/>
          </p:cNvSpPr>
          <p:nvPr>
            <p:ph type="title"/>
          </p:nvPr>
        </p:nvSpPr>
        <p:spPr/>
        <p:txBody>
          <a:bodyPr/>
          <a:lstStyle/>
          <a:p>
            <a:r>
              <a:rPr lang="sv-SE" dirty="0"/>
              <a:t>Arbetssätt</a:t>
            </a:r>
          </a:p>
        </p:txBody>
      </p:sp>
      <p:sp>
        <p:nvSpPr>
          <p:cNvPr id="3" name="Content Placeholder 2">
            <a:extLst>
              <a:ext uri="{FF2B5EF4-FFF2-40B4-BE49-F238E27FC236}">
                <a16:creationId xmlns:a16="http://schemas.microsoft.com/office/drawing/2014/main" id="{C45A876D-EC26-43E6-8566-49E24553415A}"/>
              </a:ext>
            </a:extLst>
          </p:cNvPr>
          <p:cNvSpPr>
            <a:spLocks noGrp="1"/>
          </p:cNvSpPr>
          <p:nvPr>
            <p:ph idx="1"/>
          </p:nvPr>
        </p:nvSpPr>
        <p:spPr/>
        <p:txBody>
          <a:bodyPr>
            <a:normAutofit/>
          </a:bodyPr>
          <a:lstStyle/>
          <a:p>
            <a:pPr marL="0" indent="0">
              <a:buNone/>
            </a:pPr>
            <a:r>
              <a:rPr lang="sv-SE" sz="2000" b="1" dirty="0"/>
              <a:t>Gruppen har bestått av</a:t>
            </a:r>
          </a:p>
          <a:p>
            <a:r>
              <a:rPr lang="sv-SE" sz="2000" dirty="0"/>
              <a:t>Andreas Carlsson Volvo Cars</a:t>
            </a:r>
          </a:p>
          <a:p>
            <a:r>
              <a:rPr lang="sv-SE" sz="2000" dirty="0"/>
              <a:t>Mirzad Kovacevic Volvo Cars</a:t>
            </a:r>
          </a:p>
          <a:p>
            <a:r>
              <a:rPr lang="sv-SE" sz="2000" dirty="0"/>
              <a:t>Andras Bergstrand AB Volvo</a:t>
            </a:r>
          </a:p>
          <a:p>
            <a:r>
              <a:rPr lang="sv-SE" sz="2000" dirty="0"/>
              <a:t>Mikael Granhed Scania</a:t>
            </a:r>
          </a:p>
          <a:p>
            <a:endParaRPr lang="sv-SE" sz="2000" dirty="0"/>
          </a:p>
          <a:p>
            <a:r>
              <a:rPr lang="sv-SE" sz="2000" dirty="0"/>
              <a:t>Möte hölls på Volvo Cars 26/9-2019</a:t>
            </a:r>
          </a:p>
        </p:txBody>
      </p:sp>
      <p:sp>
        <p:nvSpPr>
          <p:cNvPr id="4" name="Date Placeholder 3">
            <a:extLst>
              <a:ext uri="{FF2B5EF4-FFF2-40B4-BE49-F238E27FC236}">
                <a16:creationId xmlns:a16="http://schemas.microsoft.com/office/drawing/2014/main" id="{ED537A66-D702-4FD2-AC98-07F785BC62F6}"/>
              </a:ext>
            </a:extLst>
          </p:cNvPr>
          <p:cNvSpPr>
            <a:spLocks noGrp="1"/>
          </p:cNvSpPr>
          <p:nvPr>
            <p:ph type="dt" sz="half" idx="10"/>
          </p:nvPr>
        </p:nvSpPr>
        <p:spPr/>
        <p:txBody>
          <a:bodyPr/>
          <a:lstStyle/>
          <a:p>
            <a:r>
              <a:rPr lang="sv-SE"/>
              <a:t>2019-11-11</a:t>
            </a:r>
            <a:endParaRPr lang="sv-SE" dirty="0"/>
          </a:p>
        </p:txBody>
      </p:sp>
    </p:spTree>
    <p:extLst>
      <p:ext uri="{BB962C8B-B14F-4D97-AF65-F5344CB8AC3E}">
        <p14:creationId xmlns:p14="http://schemas.microsoft.com/office/powerpoint/2010/main" val="2028389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A742A-6A5F-4004-B973-5486262F9CD3}"/>
              </a:ext>
            </a:extLst>
          </p:cNvPr>
          <p:cNvSpPr>
            <a:spLocks noGrp="1"/>
          </p:cNvSpPr>
          <p:nvPr>
            <p:ph type="title"/>
          </p:nvPr>
        </p:nvSpPr>
        <p:spPr>
          <a:xfrm>
            <a:off x="179512" y="274638"/>
            <a:ext cx="8075240" cy="1143000"/>
          </a:xfrm>
        </p:spPr>
        <p:txBody>
          <a:bodyPr>
            <a:noAutofit/>
          </a:bodyPr>
          <a:lstStyle/>
          <a:p>
            <a:pPr marL="457200" lvl="1" algn="l" rtl="0">
              <a:spcBef>
                <a:spcPct val="0"/>
              </a:spcBef>
            </a:pPr>
            <a:r>
              <a:rPr lang="sv-SE" sz="4000" i="1" kern="1200" dirty="0">
                <a:solidFill>
                  <a:schemeClr val="tx1"/>
                </a:solidFill>
                <a:latin typeface="Arial" panose="020B0604020202020204" pitchFamily="34" charset="0"/>
                <a:ea typeface="+mj-ea"/>
                <a:cs typeface="Arial" panose="020B0604020202020204" pitchFamily="34" charset="0"/>
              </a:rPr>
              <a:t>Redogörande över standard supportens innehåll</a:t>
            </a:r>
          </a:p>
        </p:txBody>
      </p:sp>
      <p:sp>
        <p:nvSpPr>
          <p:cNvPr id="3" name="Content Placeholder 2">
            <a:extLst>
              <a:ext uri="{FF2B5EF4-FFF2-40B4-BE49-F238E27FC236}">
                <a16:creationId xmlns:a16="http://schemas.microsoft.com/office/drawing/2014/main" id="{1415AFEE-367D-44E7-8F1C-65DDC8E67D5B}"/>
              </a:ext>
            </a:extLst>
          </p:cNvPr>
          <p:cNvSpPr>
            <a:spLocks noGrp="1"/>
          </p:cNvSpPr>
          <p:nvPr>
            <p:ph idx="1"/>
          </p:nvPr>
        </p:nvSpPr>
        <p:spPr/>
        <p:txBody>
          <a:bodyPr>
            <a:normAutofit/>
          </a:bodyPr>
          <a:lstStyle/>
          <a:p>
            <a:pPr marL="228600" indent="-171450"/>
            <a:r>
              <a:rPr lang="sv-SE" sz="2000" i="1" dirty="0">
                <a:latin typeface="Arial" panose="020B0604020202020204" pitchFamily="34" charset="0"/>
                <a:cs typeface="Arial" panose="020B0604020202020204" pitchFamily="34" charset="0"/>
              </a:rPr>
              <a:t>Standard supportavtal publicerade på leverantörs hemsida gick igenom tillsammans av gruppen. Några av reflexionerna nedan.</a:t>
            </a:r>
          </a:p>
          <a:p>
            <a:pPr marL="228600" indent="-171450"/>
            <a:endParaRPr lang="sv-SE" sz="2000" i="1" dirty="0">
              <a:latin typeface="Arial" panose="020B0604020202020204" pitchFamily="34" charset="0"/>
              <a:cs typeface="Arial" panose="020B0604020202020204" pitchFamily="34" charset="0"/>
            </a:endParaRPr>
          </a:p>
          <a:p>
            <a:pPr marL="228600" indent="-171450"/>
            <a:r>
              <a:rPr lang="sv-SE" sz="2000" i="1" dirty="0">
                <a:latin typeface="Arial" panose="020B0604020202020204" pitchFamily="34" charset="0"/>
                <a:cs typeface="Arial" panose="020B0604020202020204" pitchFamily="34" charset="0"/>
              </a:rPr>
              <a:t>Vi har rätt att </a:t>
            </a:r>
            <a:r>
              <a:rPr lang="sv-SE" sz="2000" i="1" dirty="0" err="1">
                <a:latin typeface="Arial" panose="020B0604020202020204" pitchFamily="34" charset="0"/>
                <a:cs typeface="Arial" panose="020B0604020202020204" pitchFamily="34" charset="0"/>
              </a:rPr>
              <a:t>felrapportera</a:t>
            </a:r>
            <a:r>
              <a:rPr lang="sv-SE" sz="2000" i="1" dirty="0">
                <a:latin typeface="Arial" panose="020B0604020202020204" pitchFamily="34" charset="0"/>
                <a:cs typeface="Arial" panose="020B0604020202020204" pitchFamily="34" charset="0"/>
              </a:rPr>
              <a:t> om vi ligger på supportad version. Upp till leverantören att avgöra om problemet är tillräckligt allvarligt för att fixas och på vilken nivå det kommer att fixas på. </a:t>
            </a:r>
          </a:p>
          <a:p>
            <a:pPr marL="228600" indent="-171450"/>
            <a:endParaRPr lang="sv-SE" sz="2000" i="1" dirty="0">
              <a:latin typeface="Arial" panose="020B0604020202020204" pitchFamily="34" charset="0"/>
              <a:cs typeface="Arial" panose="020B0604020202020204" pitchFamily="34" charset="0"/>
            </a:endParaRPr>
          </a:p>
          <a:p>
            <a:pPr marL="228600" indent="-171450"/>
            <a:r>
              <a:rPr lang="sv-SE" sz="2000" i="1" dirty="0" err="1">
                <a:latin typeface="Arial" panose="020B0604020202020204" pitchFamily="34" charset="0"/>
                <a:cs typeface="Arial" panose="020B0604020202020204" pitchFamily="34" charset="0"/>
              </a:rPr>
              <a:t>User</a:t>
            </a:r>
            <a:r>
              <a:rPr lang="sv-SE" sz="2000" i="1" dirty="0">
                <a:latin typeface="Arial" panose="020B0604020202020204" pitchFamily="34" charset="0"/>
                <a:cs typeface="Arial" panose="020B0604020202020204" pitchFamily="34" charset="0"/>
              </a:rPr>
              <a:t> </a:t>
            </a:r>
            <a:r>
              <a:rPr lang="sv-SE" sz="2000" i="1" dirty="0" err="1">
                <a:latin typeface="Arial" panose="020B0604020202020204" pitchFamily="34" charset="0"/>
                <a:cs typeface="Arial" panose="020B0604020202020204" pitchFamily="34" charset="0"/>
              </a:rPr>
              <a:t>communities</a:t>
            </a:r>
            <a:r>
              <a:rPr lang="sv-SE" sz="2000" i="1" dirty="0">
                <a:latin typeface="Arial" panose="020B0604020202020204" pitchFamily="34" charset="0"/>
                <a:cs typeface="Arial" panose="020B0604020202020204" pitchFamily="34" charset="0"/>
              </a:rPr>
              <a:t> finns men ingen aktivitet från användare utan </a:t>
            </a:r>
            <a:r>
              <a:rPr lang="sv-SE" sz="2000" i="1" dirty="0" err="1">
                <a:latin typeface="Arial" panose="020B0604020202020204" pitchFamily="34" charset="0"/>
                <a:cs typeface="Arial" panose="020B0604020202020204" pitchFamily="34" charset="0"/>
              </a:rPr>
              <a:t>funergar</a:t>
            </a:r>
            <a:r>
              <a:rPr lang="sv-SE" sz="2000" i="1" dirty="0">
                <a:latin typeface="Arial" panose="020B0604020202020204" pitchFamily="34" charset="0"/>
                <a:cs typeface="Arial" panose="020B0604020202020204" pitchFamily="34" charset="0"/>
              </a:rPr>
              <a:t> mer som reklamkanal.</a:t>
            </a:r>
          </a:p>
          <a:p>
            <a:pPr marL="228600" indent="-171450"/>
            <a:endParaRPr lang="sv-SE" sz="2000" i="1" dirty="0">
              <a:latin typeface="Arial" panose="020B0604020202020204" pitchFamily="34" charset="0"/>
              <a:cs typeface="Arial" panose="020B0604020202020204" pitchFamily="34" charset="0"/>
            </a:endParaRPr>
          </a:p>
          <a:p>
            <a:pPr marL="228600" indent="-171450"/>
            <a:r>
              <a:rPr lang="sv-SE" sz="2000" i="1" dirty="0" err="1">
                <a:latin typeface="Arial" panose="020B0604020202020204" pitchFamily="34" charset="0"/>
                <a:cs typeface="Arial" panose="020B0604020202020204" pitchFamily="34" charset="0"/>
              </a:rPr>
              <a:t>Extended</a:t>
            </a:r>
            <a:r>
              <a:rPr lang="sv-SE" sz="2000" i="1" dirty="0">
                <a:latin typeface="Arial" panose="020B0604020202020204" pitchFamily="34" charset="0"/>
                <a:cs typeface="Arial" panose="020B0604020202020204" pitchFamily="34" charset="0"/>
              </a:rPr>
              <a:t> support (efter ordinarie support löpt ut), oftast litet mervärde.</a:t>
            </a:r>
          </a:p>
          <a:p>
            <a:pPr marL="628650" lvl="1" indent="-171450">
              <a:buFont typeface="Arial" panose="020B0604020202020204" pitchFamily="34" charset="0"/>
              <a:buChar char="•"/>
            </a:pPr>
            <a:endParaRPr lang="sv-SE" sz="1600" i="1" dirty="0">
              <a:latin typeface="Arial" panose="020B0604020202020204" pitchFamily="34" charset="0"/>
              <a:cs typeface="Arial" panose="020B0604020202020204" pitchFamily="34" charset="0"/>
            </a:endParaRPr>
          </a:p>
          <a:p>
            <a:pPr marL="1028700" lvl="2" indent="-171450"/>
            <a:endParaRPr lang="sv-SE" sz="1200" i="1" dirty="0">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endParaRPr lang="sv-SE" sz="1200" i="1" dirty="0">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endParaRPr lang="sv-SE" sz="1200" i="1" dirty="0">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endParaRPr lang="sv-SE" sz="1200" i="1" dirty="0">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endParaRPr lang="sv-SE" sz="1200" i="1" dirty="0">
              <a:latin typeface="Arial" panose="020B0604020202020204" pitchFamily="34" charset="0"/>
              <a:cs typeface="Arial" panose="020B0604020202020204" pitchFamily="34" charset="0"/>
            </a:endParaRPr>
          </a:p>
          <a:p>
            <a:pPr marL="1028700" lvl="2" indent="-171450"/>
            <a:endParaRPr lang="sv-SE" sz="800" i="1" dirty="0">
              <a:latin typeface="Arial" panose="020B0604020202020204" pitchFamily="34" charset="0"/>
              <a:cs typeface="Arial" panose="020B0604020202020204" pitchFamily="34" charset="0"/>
            </a:endParaRPr>
          </a:p>
          <a:p>
            <a:endParaRPr lang="sv-SE" dirty="0"/>
          </a:p>
          <a:p>
            <a:endParaRPr lang="sv-SE" dirty="0"/>
          </a:p>
          <a:p>
            <a:endParaRPr lang="sv-SE" dirty="0"/>
          </a:p>
        </p:txBody>
      </p:sp>
      <p:sp>
        <p:nvSpPr>
          <p:cNvPr id="4" name="Date Placeholder 3">
            <a:extLst>
              <a:ext uri="{FF2B5EF4-FFF2-40B4-BE49-F238E27FC236}">
                <a16:creationId xmlns:a16="http://schemas.microsoft.com/office/drawing/2014/main" id="{7459FDAE-32EE-4B00-A0DC-6D4220E8E1B4}"/>
              </a:ext>
            </a:extLst>
          </p:cNvPr>
          <p:cNvSpPr>
            <a:spLocks noGrp="1"/>
          </p:cNvSpPr>
          <p:nvPr>
            <p:ph type="dt" sz="half" idx="10"/>
          </p:nvPr>
        </p:nvSpPr>
        <p:spPr/>
        <p:txBody>
          <a:bodyPr/>
          <a:lstStyle/>
          <a:p>
            <a:r>
              <a:rPr lang="sv-SE"/>
              <a:t>2019-11-11</a:t>
            </a:r>
            <a:endParaRPr lang="sv-SE" dirty="0"/>
          </a:p>
        </p:txBody>
      </p:sp>
    </p:spTree>
    <p:extLst>
      <p:ext uri="{BB962C8B-B14F-4D97-AF65-F5344CB8AC3E}">
        <p14:creationId xmlns:p14="http://schemas.microsoft.com/office/powerpoint/2010/main" val="1047689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F8BDE-4ACF-4CEC-8543-D89F059BF573}"/>
              </a:ext>
            </a:extLst>
          </p:cNvPr>
          <p:cNvSpPr>
            <a:spLocks noGrp="1"/>
          </p:cNvSpPr>
          <p:nvPr>
            <p:ph type="title"/>
          </p:nvPr>
        </p:nvSpPr>
        <p:spPr>
          <a:xfrm>
            <a:off x="611560" y="274638"/>
            <a:ext cx="7488832" cy="1143000"/>
          </a:xfrm>
        </p:spPr>
        <p:txBody>
          <a:bodyPr>
            <a:normAutofit fontScale="90000"/>
          </a:bodyPr>
          <a:lstStyle/>
          <a:p>
            <a:pPr algn="l"/>
            <a:r>
              <a:rPr lang="sv-SE" i="1" dirty="0">
                <a:latin typeface="Arial" panose="020B0604020202020204" pitchFamily="34" charset="0"/>
                <a:cs typeface="Arial" panose="020B0604020202020204" pitchFamily="34" charset="0"/>
              </a:rPr>
              <a:t>Best </a:t>
            </a:r>
            <a:r>
              <a:rPr lang="sv-SE" i="1" dirty="0" err="1">
                <a:latin typeface="Arial" panose="020B0604020202020204" pitchFamily="34" charset="0"/>
                <a:cs typeface="Arial" panose="020B0604020202020204" pitchFamily="34" charset="0"/>
              </a:rPr>
              <a:t>practise</a:t>
            </a:r>
            <a:r>
              <a:rPr lang="sv-SE" i="1" dirty="0">
                <a:latin typeface="Arial" panose="020B0604020202020204" pitchFamily="34" charset="0"/>
                <a:cs typeface="Arial" panose="020B0604020202020204" pitchFamily="34" charset="0"/>
              </a:rPr>
              <a:t> gällande uppföljning av felrapporter</a:t>
            </a:r>
            <a:endParaRPr lang="sv-SE" dirty="0"/>
          </a:p>
        </p:txBody>
      </p:sp>
      <p:sp>
        <p:nvSpPr>
          <p:cNvPr id="3" name="Content Placeholder 2">
            <a:extLst>
              <a:ext uri="{FF2B5EF4-FFF2-40B4-BE49-F238E27FC236}">
                <a16:creationId xmlns:a16="http://schemas.microsoft.com/office/drawing/2014/main" id="{E7BE02C0-30AF-4FA5-8521-68EACF0C73EA}"/>
              </a:ext>
            </a:extLst>
          </p:cNvPr>
          <p:cNvSpPr>
            <a:spLocks noGrp="1"/>
          </p:cNvSpPr>
          <p:nvPr>
            <p:ph idx="1"/>
          </p:nvPr>
        </p:nvSpPr>
        <p:spPr>
          <a:xfrm>
            <a:off x="683568" y="1600200"/>
            <a:ext cx="8003232" cy="4525963"/>
          </a:xfrm>
        </p:spPr>
        <p:txBody>
          <a:bodyPr/>
          <a:lstStyle/>
          <a:p>
            <a:pPr marL="857250" lvl="2" indent="0">
              <a:buNone/>
            </a:pPr>
            <a:endParaRPr lang="sv-SE" sz="2000" i="1" dirty="0">
              <a:latin typeface="Arial" panose="020B0604020202020204" pitchFamily="34" charset="0"/>
              <a:cs typeface="Arial" panose="020B0604020202020204" pitchFamily="34" charset="0"/>
            </a:endParaRPr>
          </a:p>
          <a:p>
            <a:pPr marL="228600" indent="-171450"/>
            <a:r>
              <a:rPr lang="sv-SE" sz="2000" i="1" dirty="0">
                <a:latin typeface="Arial" panose="020B0604020202020204" pitchFamily="34" charset="0"/>
                <a:cs typeface="Arial" panose="020B0604020202020204" pitchFamily="34" charset="0"/>
              </a:rPr>
              <a:t>Alltid skapa filmer</a:t>
            </a:r>
          </a:p>
          <a:p>
            <a:pPr marL="228600" indent="-171450"/>
            <a:r>
              <a:rPr lang="sv-SE" sz="2000" i="1" dirty="0">
                <a:latin typeface="Arial" panose="020B0604020202020204" pitchFamily="34" charset="0"/>
                <a:cs typeface="Arial" panose="020B0604020202020204" pitchFamily="34" charset="0"/>
              </a:rPr>
              <a:t>Alltid verifiera i OOTB-miljö</a:t>
            </a:r>
          </a:p>
          <a:p>
            <a:pPr marL="228600" indent="-171450"/>
            <a:r>
              <a:rPr lang="sv-SE" sz="2000" i="1" dirty="0">
                <a:latin typeface="Arial" panose="020B0604020202020204" pitchFamily="34" charset="0"/>
                <a:cs typeface="Arial" panose="020B0604020202020204" pitchFamily="34" charset="0"/>
              </a:rPr>
              <a:t>Försök att få direktkontakt med rätt personer hos </a:t>
            </a:r>
            <a:r>
              <a:rPr lang="sv-SE" sz="2000" i="1" dirty="0" err="1">
                <a:latin typeface="Arial" panose="020B0604020202020204" pitchFamily="34" charset="0"/>
                <a:cs typeface="Arial" panose="020B0604020202020204" pitchFamily="34" charset="0"/>
              </a:rPr>
              <a:t>levernatören</a:t>
            </a:r>
            <a:endParaRPr lang="sv-SE" sz="2000" i="1" dirty="0">
              <a:latin typeface="Arial" panose="020B0604020202020204" pitchFamily="34" charset="0"/>
              <a:cs typeface="Arial" panose="020B0604020202020204" pitchFamily="34" charset="0"/>
            </a:endParaRPr>
          </a:p>
          <a:p>
            <a:pPr marL="228600" indent="-171450"/>
            <a:r>
              <a:rPr lang="sv-SE" sz="2000" i="1" dirty="0">
                <a:latin typeface="Arial" panose="020B0604020202020204" pitchFamily="34" charset="0"/>
                <a:cs typeface="Arial" panose="020B0604020202020204" pitchFamily="34" charset="0"/>
              </a:rPr>
              <a:t>Rapportering av rätt personer (som kan följa upp)</a:t>
            </a:r>
          </a:p>
          <a:p>
            <a:pPr marL="228600" indent="-171450"/>
            <a:r>
              <a:rPr lang="sv-SE" sz="2000" i="1" dirty="0">
                <a:latin typeface="Arial" panose="020B0604020202020204" pitchFamily="34" charset="0"/>
                <a:cs typeface="Arial" panose="020B0604020202020204" pitchFamily="34" charset="0"/>
              </a:rPr>
              <a:t>Uppföljning via leverantörs lokala representant krävs för att få rätt fokus.</a:t>
            </a:r>
          </a:p>
          <a:p>
            <a:endParaRPr lang="sv-SE" dirty="0"/>
          </a:p>
        </p:txBody>
      </p:sp>
      <p:sp>
        <p:nvSpPr>
          <p:cNvPr id="4" name="Date Placeholder 3">
            <a:extLst>
              <a:ext uri="{FF2B5EF4-FFF2-40B4-BE49-F238E27FC236}">
                <a16:creationId xmlns:a16="http://schemas.microsoft.com/office/drawing/2014/main" id="{7CDB8F86-80AB-4A7B-8253-5C18C9E79298}"/>
              </a:ext>
            </a:extLst>
          </p:cNvPr>
          <p:cNvSpPr>
            <a:spLocks noGrp="1"/>
          </p:cNvSpPr>
          <p:nvPr>
            <p:ph type="dt" sz="half" idx="10"/>
          </p:nvPr>
        </p:nvSpPr>
        <p:spPr/>
        <p:txBody>
          <a:bodyPr/>
          <a:lstStyle/>
          <a:p>
            <a:r>
              <a:rPr lang="sv-SE"/>
              <a:t>2019-11-11</a:t>
            </a:r>
            <a:endParaRPr lang="sv-SE" dirty="0"/>
          </a:p>
        </p:txBody>
      </p:sp>
    </p:spTree>
    <p:extLst>
      <p:ext uri="{BB962C8B-B14F-4D97-AF65-F5344CB8AC3E}">
        <p14:creationId xmlns:p14="http://schemas.microsoft.com/office/powerpoint/2010/main" val="3290344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EE671-CB3A-4500-A316-08CB1BDA0565}"/>
              </a:ext>
            </a:extLst>
          </p:cNvPr>
          <p:cNvSpPr>
            <a:spLocks noGrp="1"/>
          </p:cNvSpPr>
          <p:nvPr>
            <p:ph type="title"/>
          </p:nvPr>
        </p:nvSpPr>
        <p:spPr>
          <a:xfrm>
            <a:off x="611560" y="274638"/>
            <a:ext cx="7560840" cy="1143000"/>
          </a:xfrm>
        </p:spPr>
        <p:txBody>
          <a:bodyPr>
            <a:normAutofit fontScale="90000"/>
          </a:bodyPr>
          <a:lstStyle/>
          <a:p>
            <a:pPr algn="l"/>
            <a:r>
              <a:rPr lang="sv-SE" i="1" dirty="0">
                <a:latin typeface="Arial" panose="020B0604020202020204" pitchFamily="34" charset="0"/>
                <a:cs typeface="Arial" panose="020B0604020202020204" pitchFamily="34" charset="0"/>
              </a:rPr>
              <a:t>Risker med att ligga på </a:t>
            </a:r>
            <a:r>
              <a:rPr lang="sv-SE" i="1" dirty="0" err="1">
                <a:latin typeface="Arial" panose="020B0604020202020204" pitchFamily="34" charset="0"/>
                <a:cs typeface="Arial" panose="020B0604020202020204" pitchFamily="34" charset="0"/>
              </a:rPr>
              <a:t>osupportade</a:t>
            </a:r>
            <a:r>
              <a:rPr lang="sv-SE" i="1" dirty="0">
                <a:latin typeface="Arial" panose="020B0604020202020204" pitchFamily="34" charset="0"/>
                <a:cs typeface="Arial" panose="020B0604020202020204" pitchFamily="34" charset="0"/>
              </a:rPr>
              <a:t> versioner</a:t>
            </a:r>
            <a:endParaRPr lang="sv-SE" dirty="0"/>
          </a:p>
        </p:txBody>
      </p:sp>
      <p:sp>
        <p:nvSpPr>
          <p:cNvPr id="3" name="Content Placeholder 2">
            <a:extLst>
              <a:ext uri="{FF2B5EF4-FFF2-40B4-BE49-F238E27FC236}">
                <a16:creationId xmlns:a16="http://schemas.microsoft.com/office/drawing/2014/main" id="{137C8A7F-3654-4780-AC78-97630F7D8B67}"/>
              </a:ext>
            </a:extLst>
          </p:cNvPr>
          <p:cNvSpPr>
            <a:spLocks noGrp="1"/>
          </p:cNvSpPr>
          <p:nvPr>
            <p:ph idx="1"/>
          </p:nvPr>
        </p:nvSpPr>
        <p:spPr/>
        <p:txBody>
          <a:bodyPr>
            <a:normAutofit fontScale="85000" lnSpcReduction="20000"/>
          </a:bodyPr>
          <a:lstStyle/>
          <a:p>
            <a:pPr marL="228600" indent="-171450"/>
            <a:r>
              <a:rPr lang="sv-SE" sz="2000" i="1" dirty="0" err="1">
                <a:latin typeface="Arial" panose="020B0604020202020204" pitchFamily="34" charset="0"/>
                <a:cs typeface="Arial" panose="020B0604020202020204" pitchFamily="34" charset="0"/>
              </a:rPr>
              <a:t>Pga</a:t>
            </a:r>
            <a:r>
              <a:rPr lang="sv-SE" sz="2000" i="1" dirty="0">
                <a:latin typeface="Arial" panose="020B0604020202020204" pitchFamily="34" charset="0"/>
                <a:cs typeface="Arial" panose="020B0604020202020204" pitchFamily="34" charset="0"/>
              </a:rPr>
              <a:t> av allt kortare livscykler för hur lång tid en applikation är supportad samt lång ledtid för uppgradering är det svårt att hela tiden ligga på supportad version. Följden blir att man tvingas köpa </a:t>
            </a:r>
            <a:r>
              <a:rPr lang="sv-SE" sz="2000" i="1" dirty="0" err="1">
                <a:latin typeface="Arial" panose="020B0604020202020204" pitchFamily="34" charset="0"/>
                <a:cs typeface="Arial" panose="020B0604020202020204" pitchFamily="34" charset="0"/>
              </a:rPr>
              <a:t>extended</a:t>
            </a:r>
            <a:r>
              <a:rPr lang="sv-SE" sz="2000" i="1" dirty="0">
                <a:latin typeface="Arial" panose="020B0604020202020204" pitchFamily="34" charset="0"/>
                <a:cs typeface="Arial" panose="020B0604020202020204" pitchFamily="34" charset="0"/>
              </a:rPr>
              <a:t> support för att få fullvärdig support. Risken att ligga på </a:t>
            </a:r>
            <a:r>
              <a:rPr lang="sv-SE" sz="2000" i="1" dirty="0" err="1">
                <a:latin typeface="Arial" panose="020B0604020202020204" pitchFamily="34" charset="0"/>
                <a:cs typeface="Arial" panose="020B0604020202020204" pitchFamily="34" charset="0"/>
              </a:rPr>
              <a:t>osupportad</a:t>
            </a:r>
            <a:r>
              <a:rPr lang="sv-SE" sz="2000" i="1" dirty="0">
                <a:latin typeface="Arial" panose="020B0604020202020204" pitchFamily="34" charset="0"/>
                <a:cs typeface="Arial" panose="020B0604020202020204" pitchFamily="34" charset="0"/>
              </a:rPr>
              <a:t> version behöver vägas mot att göra en kostsam uppgradering som inte alltid tillför ny funktionalitet.</a:t>
            </a:r>
          </a:p>
          <a:p>
            <a:pPr marL="628650" lvl="1" indent="-171450">
              <a:buFont typeface="Arial" panose="020B0604020202020204" pitchFamily="34" charset="0"/>
              <a:buChar char="•"/>
            </a:pPr>
            <a:endParaRPr lang="sv-SE" sz="1600" i="1" dirty="0">
              <a:latin typeface="Arial" panose="020B0604020202020204" pitchFamily="34" charset="0"/>
              <a:cs typeface="Arial" panose="020B0604020202020204" pitchFamily="34" charset="0"/>
            </a:endParaRPr>
          </a:p>
          <a:p>
            <a:pPr marL="457200" lvl="1" indent="0">
              <a:buNone/>
            </a:pPr>
            <a:r>
              <a:rPr lang="sv-SE" sz="2000" b="1" i="1" dirty="0">
                <a:latin typeface="Arial" panose="020B0604020202020204" pitchFamily="34" charset="0"/>
                <a:cs typeface="Arial" panose="020B0604020202020204" pitchFamily="34" charset="0"/>
              </a:rPr>
              <a:t>Risker</a:t>
            </a:r>
          </a:p>
          <a:p>
            <a:pPr marL="628650" lvl="1" indent="-171450"/>
            <a:r>
              <a:rPr lang="sv-SE" sz="2000" i="1" dirty="0">
                <a:latin typeface="Arial" panose="020B0604020202020204" pitchFamily="34" charset="0"/>
                <a:cs typeface="Arial" panose="020B0604020202020204" pitchFamily="34" charset="0"/>
              </a:rPr>
              <a:t>Ligger man på </a:t>
            </a:r>
            <a:r>
              <a:rPr lang="sv-SE" sz="2000" i="1" dirty="0" err="1">
                <a:latin typeface="Arial" panose="020B0604020202020204" pitchFamily="34" charset="0"/>
                <a:cs typeface="Arial" panose="020B0604020202020204" pitchFamily="34" charset="0"/>
              </a:rPr>
              <a:t>osupportad</a:t>
            </a:r>
            <a:r>
              <a:rPr lang="sv-SE" sz="2000" i="1" dirty="0">
                <a:latin typeface="Arial" panose="020B0604020202020204" pitchFamily="34" charset="0"/>
                <a:cs typeface="Arial" panose="020B0604020202020204" pitchFamily="34" charset="0"/>
              </a:rPr>
              <a:t> version går det ej att </a:t>
            </a:r>
            <a:r>
              <a:rPr lang="sv-SE" sz="2000" i="1" dirty="0" err="1">
                <a:latin typeface="Arial" panose="020B0604020202020204" pitchFamily="34" charset="0"/>
                <a:cs typeface="Arial" panose="020B0604020202020204" pitchFamily="34" charset="0"/>
              </a:rPr>
              <a:t>felrapportera</a:t>
            </a:r>
            <a:r>
              <a:rPr lang="sv-SE" sz="2000" i="1" dirty="0">
                <a:latin typeface="Arial" panose="020B0604020202020204" pitchFamily="34" charset="0"/>
                <a:cs typeface="Arial" panose="020B0604020202020204" pitchFamily="34" charset="0"/>
              </a:rPr>
              <a:t> på befintlig release.</a:t>
            </a:r>
          </a:p>
          <a:p>
            <a:pPr marL="628650" lvl="1" indent="-171450"/>
            <a:r>
              <a:rPr lang="sv-SE" sz="2000" i="1" dirty="0">
                <a:latin typeface="Arial" panose="020B0604020202020204" pitchFamily="34" charset="0"/>
                <a:cs typeface="Arial" panose="020B0604020202020204" pitchFamily="34" charset="0"/>
              </a:rPr>
              <a:t>Risker med beroenden till andra applikationer/plattformar, (Java </a:t>
            </a:r>
            <a:r>
              <a:rPr lang="sv-SE" sz="2000" i="1" dirty="0" err="1">
                <a:latin typeface="Arial" panose="020B0604020202020204" pitchFamily="34" charset="0"/>
                <a:cs typeface="Arial" panose="020B0604020202020204" pitchFamily="34" charset="0"/>
              </a:rPr>
              <a:t>runtime</a:t>
            </a:r>
            <a:r>
              <a:rPr lang="sv-SE" sz="2000" i="1" dirty="0">
                <a:latin typeface="Arial" panose="020B0604020202020204" pitchFamily="34" charset="0"/>
                <a:cs typeface="Arial" panose="020B0604020202020204" pitchFamily="34" charset="0"/>
              </a:rPr>
              <a:t>, Windows, Oracle, drivrutiner)</a:t>
            </a:r>
          </a:p>
          <a:p>
            <a:pPr marL="628650" lvl="1" indent="-171450"/>
            <a:endParaRPr lang="sv-SE" sz="2000" i="1" dirty="0">
              <a:latin typeface="Arial" panose="020B0604020202020204" pitchFamily="34" charset="0"/>
              <a:cs typeface="Arial" panose="020B0604020202020204" pitchFamily="34" charset="0"/>
            </a:endParaRPr>
          </a:p>
          <a:p>
            <a:pPr marL="628650" lvl="1" indent="-171450"/>
            <a:endParaRPr lang="sv-SE" sz="2000" i="1" dirty="0">
              <a:latin typeface="Arial" panose="020B0604020202020204" pitchFamily="34" charset="0"/>
              <a:cs typeface="Arial" panose="020B0604020202020204" pitchFamily="34" charset="0"/>
            </a:endParaRPr>
          </a:p>
          <a:p>
            <a:pPr marL="628650" lvl="1" indent="-171450"/>
            <a:r>
              <a:rPr lang="sv-SE" sz="2000" i="1" dirty="0">
                <a:latin typeface="Arial" panose="020B0604020202020204" pitchFamily="34" charset="0"/>
                <a:cs typeface="Arial" panose="020B0604020202020204" pitchFamily="34" charset="0"/>
              </a:rPr>
              <a:t>Generellt liten risk med applikationen i sig att ligga på en </a:t>
            </a:r>
            <a:r>
              <a:rPr lang="sv-SE" sz="2000" i="1" dirty="0" err="1">
                <a:latin typeface="Arial" panose="020B0604020202020204" pitchFamily="34" charset="0"/>
                <a:cs typeface="Arial" panose="020B0604020202020204" pitchFamily="34" charset="0"/>
              </a:rPr>
              <a:t>osupportad</a:t>
            </a:r>
            <a:r>
              <a:rPr lang="sv-SE" sz="2000" i="1" dirty="0">
                <a:latin typeface="Arial" panose="020B0604020202020204" pitchFamily="34" charset="0"/>
                <a:cs typeface="Arial" panose="020B0604020202020204" pitchFamily="34" charset="0"/>
              </a:rPr>
              <a:t> version om man haft den en längre tid.</a:t>
            </a:r>
          </a:p>
          <a:p>
            <a:pPr marL="628650" lvl="1" indent="-171450"/>
            <a:r>
              <a:rPr lang="sv-SE" sz="2000" i="1" dirty="0">
                <a:latin typeface="Arial" panose="020B0604020202020204" pitchFamily="34" charset="0"/>
                <a:cs typeface="Arial" panose="020B0604020202020204" pitchFamily="34" charset="0"/>
              </a:rPr>
              <a:t>Har man en plan för uppgradering i närtid är risken generellt liten</a:t>
            </a:r>
          </a:p>
          <a:p>
            <a:pPr marL="628650" lvl="1" indent="-171450"/>
            <a:r>
              <a:rPr lang="sv-SE" sz="2000" i="1" dirty="0">
                <a:latin typeface="Arial" panose="020B0604020202020204" pitchFamily="34" charset="0"/>
                <a:cs typeface="Arial" panose="020B0604020202020204" pitchFamily="34" charset="0"/>
              </a:rPr>
              <a:t>Mervärdet av </a:t>
            </a:r>
            <a:r>
              <a:rPr lang="sv-SE" sz="2000" i="1" dirty="0" err="1">
                <a:latin typeface="Arial" panose="020B0604020202020204" pitchFamily="34" charset="0"/>
                <a:cs typeface="Arial" panose="020B0604020202020204" pitchFamily="34" charset="0"/>
              </a:rPr>
              <a:t>extended</a:t>
            </a:r>
            <a:r>
              <a:rPr lang="sv-SE" sz="2000" i="1" dirty="0">
                <a:latin typeface="Arial" panose="020B0604020202020204" pitchFamily="34" charset="0"/>
                <a:cs typeface="Arial" panose="020B0604020202020204" pitchFamily="34" charset="0"/>
              </a:rPr>
              <a:t> support generellt litet då applikationen oftast är stabil. Risken blir ofta till andra delar av </a:t>
            </a:r>
            <a:r>
              <a:rPr lang="sv-SE" sz="2000" i="1" dirty="0" err="1">
                <a:latin typeface="Arial" panose="020B0604020202020204" pitchFamily="34" charset="0"/>
                <a:cs typeface="Arial" panose="020B0604020202020204" pitchFamily="34" charset="0"/>
              </a:rPr>
              <a:t>plattfrmen</a:t>
            </a:r>
            <a:r>
              <a:rPr lang="sv-SE" sz="2000" i="1" dirty="0">
                <a:latin typeface="Arial" panose="020B0604020202020204" pitchFamily="34" charset="0"/>
                <a:cs typeface="Arial" panose="020B0604020202020204" pitchFamily="34" charset="0"/>
              </a:rPr>
              <a:t> såsom tex OS</a:t>
            </a:r>
          </a:p>
          <a:p>
            <a:pPr marL="1028700" lvl="2" indent="-171450"/>
            <a:endParaRPr lang="sv-SE" sz="800" i="1" dirty="0">
              <a:latin typeface="Arial" panose="020B0604020202020204" pitchFamily="34" charset="0"/>
              <a:cs typeface="Arial" panose="020B0604020202020204" pitchFamily="34" charset="0"/>
            </a:endParaRPr>
          </a:p>
          <a:p>
            <a:endParaRPr lang="sv-SE" dirty="0"/>
          </a:p>
        </p:txBody>
      </p:sp>
      <p:sp>
        <p:nvSpPr>
          <p:cNvPr id="4" name="Date Placeholder 3">
            <a:extLst>
              <a:ext uri="{FF2B5EF4-FFF2-40B4-BE49-F238E27FC236}">
                <a16:creationId xmlns:a16="http://schemas.microsoft.com/office/drawing/2014/main" id="{970BC967-F43D-4C5D-B3AE-2A954DEC988F}"/>
              </a:ext>
            </a:extLst>
          </p:cNvPr>
          <p:cNvSpPr>
            <a:spLocks noGrp="1"/>
          </p:cNvSpPr>
          <p:nvPr>
            <p:ph type="dt" sz="half" idx="10"/>
          </p:nvPr>
        </p:nvSpPr>
        <p:spPr/>
        <p:txBody>
          <a:bodyPr/>
          <a:lstStyle/>
          <a:p>
            <a:r>
              <a:rPr lang="sv-SE"/>
              <a:t>2019-11-11</a:t>
            </a:r>
            <a:endParaRPr lang="sv-SE" dirty="0"/>
          </a:p>
        </p:txBody>
      </p:sp>
    </p:spTree>
    <p:extLst>
      <p:ext uri="{BB962C8B-B14F-4D97-AF65-F5344CB8AC3E}">
        <p14:creationId xmlns:p14="http://schemas.microsoft.com/office/powerpoint/2010/main" val="6714730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3B805-7A35-4706-9262-DFB10C15C153}"/>
              </a:ext>
            </a:extLst>
          </p:cNvPr>
          <p:cNvSpPr>
            <a:spLocks noGrp="1"/>
          </p:cNvSpPr>
          <p:nvPr>
            <p:ph type="title"/>
          </p:nvPr>
        </p:nvSpPr>
        <p:spPr>
          <a:xfrm>
            <a:off x="755576" y="227013"/>
            <a:ext cx="5904656" cy="1143000"/>
          </a:xfrm>
        </p:spPr>
        <p:txBody>
          <a:bodyPr>
            <a:normAutofit fontScale="90000"/>
          </a:bodyPr>
          <a:lstStyle/>
          <a:p>
            <a:pPr algn="l"/>
            <a:r>
              <a:rPr lang="sv-SE" i="1" dirty="0">
                <a:latin typeface="Arial" panose="020B0604020202020204" pitchFamily="34" charset="0"/>
                <a:cs typeface="Arial" panose="020B0604020202020204" pitchFamily="34" charset="0"/>
              </a:rPr>
              <a:t>Krav på leverantör för ny release</a:t>
            </a:r>
            <a:endParaRPr lang="sv-SE" dirty="0"/>
          </a:p>
        </p:txBody>
      </p:sp>
      <p:sp>
        <p:nvSpPr>
          <p:cNvPr id="3" name="Content Placeholder 2">
            <a:extLst>
              <a:ext uri="{FF2B5EF4-FFF2-40B4-BE49-F238E27FC236}">
                <a16:creationId xmlns:a16="http://schemas.microsoft.com/office/drawing/2014/main" id="{7D76BAD5-E5C2-4F5A-9AC2-68A00F0A701E}"/>
              </a:ext>
            </a:extLst>
          </p:cNvPr>
          <p:cNvSpPr>
            <a:spLocks noGrp="1"/>
          </p:cNvSpPr>
          <p:nvPr>
            <p:ph idx="1"/>
          </p:nvPr>
        </p:nvSpPr>
        <p:spPr/>
        <p:txBody>
          <a:bodyPr/>
          <a:lstStyle/>
          <a:p>
            <a:pPr marL="228600" indent="-171450"/>
            <a:r>
              <a:rPr lang="sv-SE" sz="2000" i="1" dirty="0">
                <a:latin typeface="Arial" panose="020B0604020202020204" pitchFamily="34" charset="0"/>
                <a:cs typeface="Arial" panose="020B0604020202020204" pitchFamily="34" charset="0"/>
              </a:rPr>
              <a:t>Garanti från leverantör att grundläggande funktionalitet fungerar samt lista på vad som är testat. Idag lägger vi mycket tid på att göra dessa tester vilket gör att vi inte kan uppgradera så ofta. Vi betalar mycket pengar i ALC och att kvalitetssäkra produkten borde ingå i deras leverans.</a:t>
            </a:r>
          </a:p>
          <a:p>
            <a:pPr marL="228600" indent="-171450"/>
            <a:endParaRPr lang="sv-SE" sz="2000" i="1" dirty="0">
              <a:latin typeface="Arial" panose="020B0604020202020204" pitchFamily="34" charset="0"/>
              <a:cs typeface="Arial" panose="020B0604020202020204" pitchFamily="34" charset="0"/>
            </a:endParaRPr>
          </a:p>
          <a:p>
            <a:pPr marL="228600" indent="-171450"/>
            <a:r>
              <a:rPr lang="sv-SE" sz="2000" i="1" dirty="0">
                <a:latin typeface="Arial" panose="020B0604020202020204" pitchFamily="34" charset="0"/>
                <a:cs typeface="Arial" panose="020B0604020202020204" pitchFamily="34" charset="0"/>
              </a:rPr>
              <a:t>Leverantören ska på något sätt presentera vilka kända buggar som kan ha en större påverkan i en produktionsmiljö. Informationen kan ibland hittas redan idag men är svårtillgänglig.</a:t>
            </a:r>
          </a:p>
          <a:p>
            <a:endParaRPr lang="sv-SE" dirty="0"/>
          </a:p>
        </p:txBody>
      </p:sp>
      <p:sp>
        <p:nvSpPr>
          <p:cNvPr id="4" name="Date Placeholder 3">
            <a:extLst>
              <a:ext uri="{FF2B5EF4-FFF2-40B4-BE49-F238E27FC236}">
                <a16:creationId xmlns:a16="http://schemas.microsoft.com/office/drawing/2014/main" id="{0642F6B4-5E2A-4F63-BE0E-D879E0385725}"/>
              </a:ext>
            </a:extLst>
          </p:cNvPr>
          <p:cNvSpPr>
            <a:spLocks noGrp="1"/>
          </p:cNvSpPr>
          <p:nvPr>
            <p:ph type="dt" sz="half" idx="10"/>
          </p:nvPr>
        </p:nvSpPr>
        <p:spPr/>
        <p:txBody>
          <a:bodyPr/>
          <a:lstStyle/>
          <a:p>
            <a:r>
              <a:rPr lang="sv-SE"/>
              <a:t>2019-11-11</a:t>
            </a:r>
            <a:endParaRPr lang="sv-SE" dirty="0"/>
          </a:p>
        </p:txBody>
      </p:sp>
    </p:spTree>
    <p:extLst>
      <p:ext uri="{BB962C8B-B14F-4D97-AF65-F5344CB8AC3E}">
        <p14:creationId xmlns:p14="http://schemas.microsoft.com/office/powerpoint/2010/main" val="1266899938"/>
      </p:ext>
    </p:extLst>
  </p:cSld>
  <p:clrMapOvr>
    <a:masterClrMapping/>
  </p:clrMapOvr>
</p:sld>
</file>

<file path=ppt/theme/theme1.xml><?xml version="1.0" encoding="utf-8"?>
<a:theme xmlns:a="http://schemas.openxmlformats.org/drawingml/2006/main" name="Pres DHL 2013-09-2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Anpassad formgiv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Anpassad formgivni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EB8C314500969478205C9B80FF82035" ma:contentTypeVersion="11" ma:contentTypeDescription="Create a new document." ma:contentTypeScope="" ma:versionID="4897177f7a41ba46e5f8b6d80c4a7daa">
  <xsd:schema xmlns:xsd="http://www.w3.org/2001/XMLSchema" xmlns:xs="http://www.w3.org/2001/XMLSchema" xmlns:p="http://schemas.microsoft.com/office/2006/metadata/properties" xmlns:ns3="bbaba591-5868-4d92-94c5-d3e565773f09" xmlns:ns4="4bc2b4ce-46dd-4594-a0cd-6f47bc6f14bb" targetNamespace="http://schemas.microsoft.com/office/2006/metadata/properties" ma:root="true" ma:fieldsID="f5613b760829b104173baac52ca276c1" ns3:_="" ns4:_="">
    <xsd:import namespace="bbaba591-5868-4d92-94c5-d3e565773f09"/>
    <xsd:import namespace="4bc2b4ce-46dd-4594-a0cd-6f47bc6f14bb"/>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aba591-5868-4d92-94c5-d3e565773f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Location" ma:index="12" nillable="true" ma:displayName="MediaServic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bc2b4ce-46dd-4594-a0cd-6f47bc6f14bb"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D1F0E41-0126-4D1E-A141-3CED7F5048E5}">
  <ds:schemaRefs>
    <ds:schemaRef ds:uri="4bc2b4ce-46dd-4594-a0cd-6f47bc6f14bb"/>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purl.org/dc/terms/"/>
    <ds:schemaRef ds:uri="bbaba591-5868-4d92-94c5-d3e565773f09"/>
    <ds:schemaRef ds:uri="http://www.w3.org/XML/1998/namespace"/>
    <ds:schemaRef ds:uri="http://purl.org/dc/dcmitype/"/>
  </ds:schemaRefs>
</ds:datastoreItem>
</file>

<file path=customXml/itemProps2.xml><?xml version="1.0" encoding="utf-8"?>
<ds:datastoreItem xmlns:ds="http://schemas.openxmlformats.org/officeDocument/2006/customXml" ds:itemID="{3E0BC958-25AA-4E12-BC54-39DF49B8D5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aba591-5868-4d92-94c5-d3e565773f09"/>
    <ds:schemaRef ds:uri="4bc2b4ce-46dd-4594-a0cd-6f47bc6f14b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1BC51AF-1F7D-4ACE-96E9-B25C57DD69E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 DHL 2013-09-24</Template>
  <TotalTime>17542</TotalTime>
  <Words>545</Words>
  <Application>Microsoft Office PowerPoint</Application>
  <PresentationFormat>On-screen Show (4:3)</PresentationFormat>
  <Paragraphs>76</Paragraphs>
  <Slides>6</Slides>
  <Notes>0</Notes>
  <HiddenSlides>0</HiddenSlides>
  <MMClips>0</MMClips>
  <ScaleCrop>false</ScaleCrop>
  <HeadingPairs>
    <vt:vector size="8" baseType="variant">
      <vt:variant>
        <vt:lpstr>Fonts Used</vt:lpstr>
      </vt:variant>
      <vt:variant>
        <vt:i4>2</vt:i4>
      </vt:variant>
      <vt:variant>
        <vt:lpstr>Theme</vt:lpstr>
      </vt:variant>
      <vt:variant>
        <vt:i4>3</vt:i4>
      </vt:variant>
      <vt:variant>
        <vt:lpstr>Embedded OLE Servers</vt:lpstr>
      </vt:variant>
      <vt:variant>
        <vt:i4>1</vt:i4>
      </vt:variant>
      <vt:variant>
        <vt:lpstr>Slide Titles</vt:lpstr>
      </vt:variant>
      <vt:variant>
        <vt:i4>6</vt:i4>
      </vt:variant>
    </vt:vector>
  </HeadingPairs>
  <TitlesOfParts>
    <vt:vector size="12" baseType="lpstr">
      <vt:lpstr>Arial</vt:lpstr>
      <vt:lpstr>Calibri</vt:lpstr>
      <vt:lpstr>Pres DHL 2013-09-24</vt:lpstr>
      <vt:lpstr>Anpassad formgivning</vt:lpstr>
      <vt:lpstr>1_Anpassad formgivning</vt:lpstr>
      <vt:lpstr>Bitmappsbild</vt:lpstr>
      <vt:lpstr>Vendor support</vt:lpstr>
      <vt:lpstr>Arbetssätt</vt:lpstr>
      <vt:lpstr>Redogörande över standard supportens innehåll</vt:lpstr>
      <vt:lpstr>Best practise gällande uppföljning av felrapporter</vt:lpstr>
      <vt:lpstr>Risker med att ligga på osupportade versioner</vt:lpstr>
      <vt:lpstr>Krav på leverantör för ny release</vt:lpstr>
    </vt:vector>
  </TitlesOfParts>
  <Company>Svenskt Naringsliv</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Lindgren, Sten</dc:creator>
  <cp:lastModifiedBy>Granhed Mikael</cp:lastModifiedBy>
  <cp:revision>402</cp:revision>
  <cp:lastPrinted>2015-04-17T06:53:53Z</cp:lastPrinted>
  <dcterms:created xsi:type="dcterms:W3CDTF">2013-09-24T07:07:42Z</dcterms:created>
  <dcterms:modified xsi:type="dcterms:W3CDTF">2019-11-10T19:57:22Z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SetBy">
    <vt:lpwstr>rolf.thomer@scania.com</vt:lpwstr>
  </property>
  <property fmtid="{D5CDD505-2E9C-101B-9397-08002B2CF9AE}" pid="6" name="MSIP_Label_a7f2ec83-e677-438d-afb7-4c7c0dbc872b_SetDate">
    <vt:lpwstr>2018-02-13T10:17:51.3973863+01:00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y fmtid="{D5CDD505-2E9C-101B-9397-08002B2CF9AE}" pid="11" name="ContentTypeId">
    <vt:lpwstr>0x010100DEB8C314500969478205C9B80FF82035</vt:lpwstr>
  </property>
</Properties>
</file>